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4A001-AF32-464F-B0BE-21D6EC8AD30B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7FF5-CF41-4A9C-8B00-57CDABAC9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Конспект занятия с детьми 3-4 лет по пожарной безопасности.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pic-023ndnrqu4-00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1715" y="1600200"/>
            <a:ext cx="3840569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«Если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случится  пожар?»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использованием произведения С.Я.Маршака «Кошкин дом»)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Формировать навыки безопасного поведения в быту.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адекватным действиям в пожароопасных ситуациях.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познавательную активность, любознательность,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коммуникативные навыки.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знания детей о причинах возникновения пожара.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Обучать детей правилам поведения при пожаре, понимать, чем опасен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открытый огонь, вероятные последствия детских шалостей.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147248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Материал:</a:t>
            </a:r>
            <a:endParaRPr lang="ru-RU" dirty="0"/>
          </a:p>
          <a:p>
            <a:pPr lvl="0"/>
            <a:r>
              <a:rPr lang="ru-RU" dirty="0"/>
              <a:t>Ширма</a:t>
            </a:r>
          </a:p>
          <a:p>
            <a:pPr lvl="0"/>
            <a:r>
              <a:rPr lang="ru-RU" dirty="0"/>
              <a:t>Домик кошки, язычки  пламени</a:t>
            </a:r>
          </a:p>
          <a:p>
            <a:pPr lvl="0"/>
            <a:r>
              <a:rPr lang="ru-RU" dirty="0"/>
              <a:t>Кошка  мягкая</a:t>
            </a:r>
          </a:p>
          <a:p>
            <a:pPr lvl="0"/>
            <a:r>
              <a:rPr lang="ru-RU" dirty="0"/>
              <a:t>Картинки «Отчего может произойти пожар?»</a:t>
            </a:r>
          </a:p>
          <a:p>
            <a:pPr lvl="0"/>
            <a:r>
              <a:rPr lang="ru-RU" dirty="0"/>
              <a:t>Телефон</a:t>
            </a:r>
          </a:p>
          <a:p>
            <a:pPr lvl="0"/>
            <a:r>
              <a:rPr lang="ru-RU" dirty="0"/>
              <a:t>Карточка 01</a:t>
            </a:r>
          </a:p>
          <a:p>
            <a:pPr lvl="0"/>
            <a:r>
              <a:rPr lang="ru-RU" dirty="0"/>
              <a:t>Пожарная машина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Ход беседы:</a:t>
            </a:r>
            <a:r>
              <a:rPr lang="ru-RU" dirty="0"/>
              <a:t>  На столе ширма, на ней дом Кошки.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Проходите, ребята, присаживайтесь, слушайте внимательно, о чём сегодня я хочу вам рассказать. </a:t>
            </a:r>
          </a:p>
          <a:p>
            <a:pPr>
              <a:buNone/>
            </a:pPr>
            <a:r>
              <a:rPr lang="ru-RU" dirty="0"/>
              <a:t>  - Жила-была Кошка на свете (появляется Кошка )</a:t>
            </a:r>
          </a:p>
          <a:p>
            <a:pPr>
              <a:buNone/>
            </a:pPr>
            <a:r>
              <a:rPr lang="ru-RU" dirty="0"/>
              <a:t>Заморская, ангорская.</a:t>
            </a:r>
          </a:p>
          <a:p>
            <a:pPr>
              <a:buNone/>
            </a:pPr>
            <a:r>
              <a:rPr lang="ru-RU" dirty="0" err="1"/>
              <a:t>Тили-бом</a:t>
            </a:r>
            <a:r>
              <a:rPr lang="ru-RU" dirty="0"/>
              <a:t>, </a:t>
            </a:r>
            <a:r>
              <a:rPr lang="ru-RU" dirty="0" err="1"/>
              <a:t>тили-бом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Был у Кошки новый дом,</a:t>
            </a:r>
          </a:p>
          <a:p>
            <a:pPr>
              <a:buNone/>
            </a:pPr>
            <a:r>
              <a:rPr lang="ru-RU" dirty="0" err="1"/>
              <a:t>Ставеньки</a:t>
            </a:r>
            <a:r>
              <a:rPr lang="ru-RU" dirty="0"/>
              <a:t> резные,</a:t>
            </a:r>
          </a:p>
          <a:p>
            <a:pPr>
              <a:buNone/>
            </a:pPr>
            <a:r>
              <a:rPr lang="ru-RU" dirty="0"/>
              <a:t>Окна расписные...</a:t>
            </a:r>
          </a:p>
          <a:p>
            <a:pPr>
              <a:buNone/>
            </a:pPr>
            <a:r>
              <a:rPr lang="ru-RU" dirty="0"/>
              <a:t>Забыла Кошка про утюг,</a:t>
            </a:r>
          </a:p>
          <a:p>
            <a:pPr>
              <a:buNone/>
            </a:pPr>
            <a:r>
              <a:rPr lang="ru-RU" dirty="0"/>
              <a:t>Заполыхал огонь вокруг</a:t>
            </a:r>
          </a:p>
          <a:p>
            <a:pPr>
              <a:buNone/>
            </a:pPr>
            <a:r>
              <a:rPr lang="ru-RU" dirty="0"/>
              <a:t>( На доме, на ширме, появляются языки пламени)</a:t>
            </a:r>
          </a:p>
          <a:p>
            <a:pPr>
              <a:buNone/>
            </a:pPr>
            <a:r>
              <a:rPr lang="ru-RU" dirty="0"/>
              <a:t>С треском, щёлканьем и громом</a:t>
            </a:r>
          </a:p>
          <a:p>
            <a:pPr>
              <a:buNone/>
            </a:pPr>
            <a:r>
              <a:rPr lang="ru-RU" dirty="0"/>
              <a:t>Встал огонь над новым домом...</a:t>
            </a:r>
          </a:p>
          <a:p>
            <a:pPr>
              <a:buNone/>
            </a:pPr>
            <a:r>
              <a:rPr lang="ru-RU" dirty="0" err="1"/>
              <a:t>Тили-бом</a:t>
            </a:r>
            <a:r>
              <a:rPr lang="ru-RU" dirty="0"/>
              <a:t>, </a:t>
            </a:r>
            <a:r>
              <a:rPr lang="ru-RU" dirty="0" err="1"/>
              <a:t>тили-бом</a:t>
            </a:r>
            <a:r>
              <a:rPr lang="ru-RU" dirty="0"/>
              <a:t>, загорелся </a:t>
            </a:r>
            <a:r>
              <a:rPr lang="ru-RU" dirty="0" err="1"/>
              <a:t>кошкин</a:t>
            </a:r>
            <a:r>
              <a:rPr lang="ru-RU" dirty="0"/>
              <a:t> дом...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Вот беда у кошки, в доме пожар. А как вы думаете, отчего пожар может произойти?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i="1" dirty="0" smtClean="0"/>
              <a:t>Дети отвечают, а воспитатель показывает соответствующие картинки, читает к ним соответственно стихи: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47500" lnSpcReduction="20000"/>
          </a:bodyPr>
          <a:lstStyle/>
          <a:p>
            <a:r>
              <a:rPr lang="ru-RU" i="1" dirty="0"/>
              <a:t> </a:t>
            </a:r>
            <a:endParaRPr lang="ru-RU" dirty="0"/>
          </a:p>
          <a:p>
            <a:pPr>
              <a:buNone/>
            </a:pPr>
            <a:r>
              <a:rPr lang="ru-RU" sz="4300" b="1" dirty="0"/>
              <a:t>Если ты один в квартире.</a:t>
            </a:r>
            <a:endParaRPr lang="ru-RU" sz="4300" dirty="0"/>
          </a:p>
          <a:p>
            <a:pPr>
              <a:buNone/>
            </a:pPr>
            <a:r>
              <a:rPr lang="ru-RU" sz="4300" dirty="0"/>
              <a:t> </a:t>
            </a:r>
          </a:p>
          <a:p>
            <a:pPr>
              <a:buNone/>
            </a:pPr>
            <a:r>
              <a:rPr lang="ru-RU" sz="4300" dirty="0"/>
              <a:t>Если ты один в квартире           </a:t>
            </a:r>
          </a:p>
          <a:p>
            <a:pPr>
              <a:buNone/>
            </a:pPr>
            <a:r>
              <a:rPr lang="ru-RU" sz="4300" dirty="0"/>
              <a:t>Осторожен будь с огнем,           </a:t>
            </a:r>
          </a:p>
          <a:p>
            <a:pPr>
              <a:buNone/>
            </a:pPr>
            <a:r>
              <a:rPr lang="ru-RU" sz="4300" dirty="0"/>
              <a:t>Спички лучше ты не трогай,     </a:t>
            </a:r>
          </a:p>
          <a:p>
            <a:pPr>
              <a:buNone/>
            </a:pPr>
            <a:r>
              <a:rPr lang="ru-RU" sz="4300" dirty="0"/>
              <a:t>Не сгорит тогда твой дом.         </a:t>
            </a:r>
          </a:p>
          <a:p>
            <a:pPr>
              <a:buNone/>
            </a:pPr>
            <a:r>
              <a:rPr lang="ru-RU" sz="4300" dirty="0"/>
              <a:t> </a:t>
            </a:r>
          </a:p>
          <a:p>
            <a:pPr>
              <a:buNone/>
            </a:pPr>
            <a:r>
              <a:rPr lang="ru-RU" sz="4300" dirty="0"/>
              <a:t>Не всегда бывает  друг              </a:t>
            </a:r>
          </a:p>
          <a:p>
            <a:pPr>
              <a:buNone/>
            </a:pPr>
            <a:r>
              <a:rPr lang="ru-RU" sz="4300" dirty="0"/>
              <a:t>Электрический утюг.                </a:t>
            </a:r>
          </a:p>
          <a:p>
            <a:pPr>
              <a:buNone/>
            </a:pPr>
            <a:r>
              <a:rPr lang="ru-RU" sz="4300" dirty="0"/>
              <a:t>Хоть и гладит он детишкам     </a:t>
            </a:r>
          </a:p>
          <a:p>
            <a:pPr>
              <a:buNone/>
            </a:pPr>
            <a:r>
              <a:rPr lang="ru-RU" sz="4300" dirty="0"/>
              <a:t>И рубашки и штанишки,          </a:t>
            </a:r>
          </a:p>
          <a:p>
            <a:pPr>
              <a:buNone/>
            </a:pPr>
            <a:r>
              <a:rPr lang="ru-RU" sz="4300" dirty="0"/>
              <a:t>Но запомните друзья</a:t>
            </a:r>
          </a:p>
          <a:p>
            <a:pPr>
              <a:buNone/>
            </a:pPr>
            <a:r>
              <a:rPr lang="ru-RU" sz="4300" dirty="0"/>
              <a:t>Что играть вам с ним нельзя!</a:t>
            </a:r>
          </a:p>
          <a:p>
            <a:pPr>
              <a:buNone/>
            </a:pPr>
            <a:r>
              <a:rPr lang="ru-RU" sz="4300" dirty="0"/>
              <a:t> </a:t>
            </a:r>
          </a:p>
          <a:p>
            <a:pPr>
              <a:buNone/>
            </a:pPr>
            <a:r>
              <a:rPr lang="ru-RU" sz="4300" dirty="0"/>
              <a:t>Очень братцы непроста</a:t>
            </a:r>
          </a:p>
          <a:p>
            <a:pPr>
              <a:buNone/>
            </a:pPr>
            <a:r>
              <a:rPr lang="ru-RU" sz="4300" dirty="0" err="1"/>
              <a:t>Газо-электроплита</a:t>
            </a:r>
            <a:r>
              <a:rPr lang="ru-RU" sz="4300" dirty="0"/>
              <a:t>.</a:t>
            </a:r>
          </a:p>
          <a:p>
            <a:pPr>
              <a:buNone/>
            </a:pPr>
            <a:r>
              <a:rPr lang="ru-RU" sz="4300" dirty="0"/>
              <a:t>Будь ты с нею осторожен,</a:t>
            </a:r>
          </a:p>
          <a:p>
            <a:pPr>
              <a:buNone/>
            </a:pPr>
            <a:r>
              <a:rPr lang="ru-RU" sz="4300" dirty="0"/>
              <a:t>От нее пожар возможен.                        </a:t>
            </a:r>
          </a:p>
          <a:p>
            <a:pPr>
              <a:buNone/>
            </a:pPr>
            <a:r>
              <a:rPr lang="ru-RU" sz="4300" dirty="0"/>
              <a:t> </a:t>
            </a:r>
          </a:p>
          <a:p>
            <a:pPr>
              <a:buNone/>
            </a:pPr>
            <a:r>
              <a:rPr lang="ru-RU" sz="4300" dirty="0"/>
              <a:t>И на даче, возле печки,</a:t>
            </a:r>
          </a:p>
          <a:p>
            <a:pPr>
              <a:buNone/>
            </a:pPr>
            <a:r>
              <a:rPr lang="ru-RU" sz="4300" dirty="0"/>
              <a:t>Не играйте вы с огнем.</a:t>
            </a:r>
          </a:p>
          <a:p>
            <a:pPr>
              <a:buNone/>
            </a:pPr>
            <a:r>
              <a:rPr lang="ru-RU" sz="4300" dirty="0"/>
              <a:t>Уголек упал на коврик  </a:t>
            </a:r>
          </a:p>
          <a:p>
            <a:pPr>
              <a:buNone/>
            </a:pPr>
            <a:r>
              <a:rPr lang="ru-RU" sz="4300" dirty="0"/>
              <a:t>И сгорит тогда весь дом.</a:t>
            </a:r>
          </a:p>
          <a:p>
            <a:pPr>
              <a:buNone/>
            </a:pPr>
            <a:endParaRPr lang="ru-RU" sz="4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08712"/>
          </a:xfrm>
        </p:spPr>
        <p:txBody>
          <a:bodyPr numCol="2">
            <a:normAutofit fontScale="40000" lnSpcReduction="20000"/>
          </a:bodyPr>
          <a:lstStyle/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Что же делать, если случился пожар?</a:t>
            </a:r>
          </a:p>
          <a:p>
            <a:pPr>
              <a:buNone/>
            </a:pPr>
            <a:r>
              <a:rPr lang="ru-RU" dirty="0"/>
              <a:t>Давайте посмотрим, что делает Кошка?  Дети подходят ближе к ширме, Кошка метается.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Кошка:</a:t>
            </a:r>
            <a:r>
              <a:rPr lang="ru-RU" dirty="0"/>
              <a:t> Дым пошёл, огонь везде, спрячусь лучше под кровать. Да, ребята?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Ой, ребята, а можно ли при пожаре прятаться под кровать или в шкаф?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i="1" dirty="0"/>
              <a:t>Ответы детей.</a:t>
            </a:r>
            <a:endParaRPr lang="ru-RU" dirty="0"/>
          </a:p>
          <a:p>
            <a:pPr>
              <a:buNone/>
            </a:pPr>
            <a:r>
              <a:rPr lang="ru-RU" i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 Кошка, Кошка, нельзя под кровать.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Кошка:</a:t>
            </a:r>
            <a:r>
              <a:rPr lang="ru-RU" dirty="0"/>
              <a:t> Что же делать мне тогда. Ну, открою я окно, покричу — Пожар!</a:t>
            </a:r>
          </a:p>
          <a:p>
            <a:pPr>
              <a:buNone/>
            </a:pPr>
            <a:r>
              <a:rPr lang="ru-RU" dirty="0"/>
              <a:t>Пожар!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Ой, Кошка, и окно открывать нельзя. Воздух в комнату</a:t>
            </a:r>
          </a:p>
          <a:p>
            <a:pPr>
              <a:buNone/>
            </a:pPr>
            <a:r>
              <a:rPr lang="ru-RU" dirty="0"/>
              <a:t>ворвётся и огонь сильнее разгорится.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</a:t>
            </a:r>
          </a:p>
          <a:p>
            <a:pPr>
              <a:buNone/>
            </a:pPr>
            <a:r>
              <a:rPr lang="ru-RU" dirty="0"/>
              <a:t>Сам не справишься с пожаром,</a:t>
            </a:r>
          </a:p>
          <a:p>
            <a:pPr>
              <a:buNone/>
            </a:pPr>
            <a:r>
              <a:rPr lang="ru-RU" dirty="0"/>
              <a:t>Это труд не для детей.</a:t>
            </a:r>
          </a:p>
          <a:p>
            <a:pPr>
              <a:buNone/>
            </a:pPr>
            <a:r>
              <a:rPr lang="ru-RU" dirty="0"/>
              <a:t>Не теряй секунды даром</a:t>
            </a:r>
          </a:p>
          <a:p>
            <a:pPr>
              <a:buNone/>
            </a:pPr>
            <a:r>
              <a:rPr lang="ru-RU" dirty="0"/>
              <a:t>«01» звони скорей!</a:t>
            </a:r>
          </a:p>
          <a:p>
            <a:pPr>
              <a:buNone/>
            </a:pPr>
            <a:r>
              <a:rPr lang="ru-RU" dirty="0"/>
              <a:t> </a:t>
            </a:r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А чтобы пожарные приехали к вам на помощь нужно назвать свой адрес.</a:t>
            </a:r>
          </a:p>
          <a:p>
            <a:pPr>
              <a:buNone/>
            </a:pPr>
            <a:r>
              <a:rPr lang="ru-RU" dirty="0"/>
              <a:t>-Кошка, а ты знаешь адрес своего дома?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Кошка: </a:t>
            </a:r>
            <a:r>
              <a:rPr lang="ru-RU" dirty="0"/>
              <a:t>Конечно, знаю! (Кошка называет адрес)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i="1" dirty="0"/>
              <a:t>Воспитатель:  берёт пожарную машину, быстро едет к ширме и тушит огонь.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Воспитатель</a:t>
            </a:r>
            <a:r>
              <a:rPr lang="ru-RU" dirty="0"/>
              <a:t>:  Пролетела, загудела,</a:t>
            </a:r>
          </a:p>
          <a:p>
            <a:pPr>
              <a:buNone/>
            </a:pPr>
            <a:r>
              <a:rPr lang="ru-RU" dirty="0"/>
              <a:t>И взялась скорей за дело.</a:t>
            </a:r>
          </a:p>
          <a:p>
            <a:pPr>
              <a:buNone/>
            </a:pPr>
            <a:r>
              <a:rPr lang="ru-RU" dirty="0"/>
              <a:t>Поливала, поливала.</a:t>
            </a:r>
          </a:p>
          <a:p>
            <a:pPr>
              <a:buNone/>
            </a:pPr>
            <a:r>
              <a:rPr lang="ru-RU" dirty="0"/>
              <a:t>Всё! Опасность миновала...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Кошка:</a:t>
            </a:r>
            <a:r>
              <a:rPr lang="ru-RU" dirty="0"/>
              <a:t> Ой, спасибо вам, дети.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Воспитатель:</a:t>
            </a:r>
            <a:r>
              <a:rPr lang="ru-RU" dirty="0"/>
              <a:t> Ребята, вы все запомнили? Давайте ещё раз повторим.</a:t>
            </a:r>
          </a:p>
          <a:p>
            <a:pPr>
              <a:buNone/>
            </a:pPr>
            <a:r>
              <a:rPr lang="ru-RU" dirty="0"/>
              <a:t>- Отчего может произойти пожар?</a:t>
            </a:r>
          </a:p>
          <a:p>
            <a:pPr>
              <a:buNone/>
            </a:pPr>
            <a:r>
              <a:rPr lang="ru-RU" dirty="0"/>
              <a:t>- Чего нельзя делать, если случился пожар?</a:t>
            </a:r>
          </a:p>
          <a:p>
            <a:pPr>
              <a:buNone/>
            </a:pPr>
            <a:r>
              <a:rPr lang="ru-RU" dirty="0"/>
              <a:t>- По какому телефону нужно позвонить и вызвать пожарных?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Кошка:</a:t>
            </a:r>
            <a:r>
              <a:rPr lang="ru-RU" dirty="0"/>
              <a:t> Теперь я никогда спичками баловаться не буду.</a:t>
            </a:r>
          </a:p>
          <a:p>
            <a:pPr>
              <a:buNone/>
            </a:pPr>
            <a:r>
              <a:rPr lang="ru-RU" dirty="0"/>
              <a:t>Я знаю, как пожарных вызвать. Спасибо вам, ребята!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Кошка прощается и уходит за ширму, а воспитатель предлагает детям</a:t>
            </a:r>
          </a:p>
          <a:p>
            <a:pPr>
              <a:buNone/>
            </a:pPr>
            <a:r>
              <a:rPr lang="ru-RU" dirty="0"/>
              <a:t>рассмотреть книги и иллюстрации по ОБЖ  обсудить их.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знаний</a:t>
            </a:r>
            <a:endParaRPr lang="ru-RU" dirty="0"/>
          </a:p>
        </p:txBody>
      </p:sp>
      <p:pic>
        <p:nvPicPr>
          <p:cNvPr id="7" name="Содержимое 6" descr="IMG_20190910_09123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4038600" cy="3028950"/>
          </a:xfrm>
        </p:spPr>
      </p:pic>
      <p:pic>
        <p:nvPicPr>
          <p:cNvPr id="8" name="Содержимое 7" descr="IMG_20190910_09124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 «Пожарная машина</a:t>
            </a:r>
            <a:endParaRPr lang="ru-RU" dirty="0"/>
          </a:p>
        </p:txBody>
      </p:sp>
      <p:pic>
        <p:nvPicPr>
          <p:cNvPr id="6" name="Содержимое 5" descr="IMG_20190910_1003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84784"/>
            <a:ext cx="5190496" cy="3892872"/>
          </a:xfrm>
        </p:spPr>
      </p:pic>
      <p:pic>
        <p:nvPicPr>
          <p:cNvPr id="5" name="Содержимое 4" descr="IMG_20190910_10012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24128" y="1484784"/>
            <a:ext cx="2937774" cy="391703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185</Words>
  <Application>Microsoft Office PowerPoint</Application>
  <PresentationFormat>Экран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Конспект занятия с детьми 3-4 лет по пожарной безопасности. </vt:lpstr>
      <vt:lpstr>«Если случится  пожар?»  (с использованием произведения С.Я.Маршака «Кошкин дом»)    </vt:lpstr>
      <vt:lpstr>     </vt:lpstr>
      <vt:lpstr>  </vt:lpstr>
      <vt:lpstr>Дети отвечают, а воспитатель показывает соответствующие картинки, читает к ним соответственно стихи: </vt:lpstr>
      <vt:lpstr> </vt:lpstr>
      <vt:lpstr>Закрепление знаний</vt:lpstr>
      <vt:lpstr>Аппликация «Пожарная машина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с детьми 3-4 лет по пожарной безопасности.</dc:title>
  <dc:creator>шеф</dc:creator>
  <cp:lastModifiedBy>шеф</cp:lastModifiedBy>
  <cp:revision>3</cp:revision>
  <dcterms:created xsi:type="dcterms:W3CDTF">2019-10-06T16:00:55Z</dcterms:created>
  <dcterms:modified xsi:type="dcterms:W3CDTF">2019-10-06T16:17:02Z</dcterms:modified>
</cp:coreProperties>
</file>