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07.03.2019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620688"/>
            <a:ext cx="7851648" cy="8640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МКДОУ </a:t>
            </a:r>
            <a:r>
              <a:rPr lang="ru-RU" dirty="0" err="1" smtClean="0"/>
              <a:t>Панкрушихинский</a:t>
            </a:r>
            <a:r>
              <a:rPr lang="ru-RU" dirty="0" smtClean="0"/>
              <a:t> детский сад «Улыбка»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492896"/>
            <a:ext cx="7854696" cy="2488240"/>
          </a:xfrm>
        </p:spPr>
        <p:txBody>
          <a:bodyPr/>
          <a:lstStyle/>
          <a:p>
            <a:pPr algn="ctr"/>
            <a:r>
              <a:rPr lang="ru-RU" dirty="0" smtClean="0"/>
              <a:t>                  Тема: «Россия- космическая держава»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r>
              <a:rPr lang="ru-RU" sz="1800" dirty="0" smtClean="0"/>
              <a:t>ФИО АВТОРА: Книга Иван Николаевич  </a:t>
            </a:r>
          </a:p>
          <a:p>
            <a:r>
              <a:rPr lang="ru-RU" sz="1800" dirty="0" smtClean="0"/>
              <a:t>ФИО РУКОВОДИТЕЛЯ: </a:t>
            </a:r>
            <a:r>
              <a:rPr lang="ru-RU" sz="1800" dirty="0" err="1" smtClean="0"/>
              <a:t>Собко</a:t>
            </a:r>
            <a:r>
              <a:rPr lang="ru-RU" sz="1800" dirty="0" smtClean="0"/>
              <a:t> Мария Анатольевна</a:t>
            </a:r>
            <a:endParaRPr lang="ru-RU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2170584" cy="7086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Книга Иван</a:t>
            </a:r>
            <a:endParaRPr lang="ru-RU" dirty="0"/>
          </a:p>
        </p:txBody>
      </p:sp>
      <p:pic>
        <p:nvPicPr>
          <p:cNvPr id="4" name="Содержимое 3" descr="ABJ6CHU398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26306" y="332656"/>
            <a:ext cx="3784021" cy="4056781"/>
          </a:xfrm>
        </p:spPr>
      </p:pic>
      <p:pic>
        <p:nvPicPr>
          <p:cNvPr id="5" name="Рисунок 4" descr="gG9Ncaim10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2996952"/>
            <a:ext cx="4572000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5589240"/>
            <a:ext cx="8229600" cy="1143000"/>
          </a:xfrm>
        </p:spPr>
        <p:txBody>
          <a:bodyPr/>
          <a:lstStyle/>
          <a:p>
            <a:r>
              <a:rPr lang="ru-RU" dirty="0" smtClean="0"/>
              <a:t>Книга Иван</a:t>
            </a:r>
            <a:endParaRPr lang="ru-RU" dirty="0"/>
          </a:p>
        </p:txBody>
      </p:sp>
      <p:pic>
        <p:nvPicPr>
          <p:cNvPr id="4" name="Содержимое 3" descr="aVLzU_f1jc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24128" y="116632"/>
            <a:ext cx="3292078" cy="4389437"/>
          </a:xfrm>
        </p:spPr>
      </p:pic>
      <p:pic>
        <p:nvPicPr>
          <p:cNvPr id="5" name="Рисунок 4" descr="Ajx0vAsn1Q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1052736"/>
            <a:ext cx="3867894" cy="515719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589240"/>
            <a:ext cx="8229600" cy="1010376"/>
          </a:xfrm>
        </p:spPr>
        <p:txBody>
          <a:bodyPr/>
          <a:lstStyle/>
          <a:p>
            <a:r>
              <a:rPr lang="ru-RU" dirty="0" smtClean="0"/>
              <a:t>Книга Иван</a:t>
            </a:r>
            <a:endParaRPr lang="ru-RU" dirty="0"/>
          </a:p>
        </p:txBody>
      </p:sp>
      <p:pic>
        <p:nvPicPr>
          <p:cNvPr id="4" name="Содержимое 3" descr="LyxAwRpWUO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260648"/>
            <a:ext cx="3292078" cy="4389437"/>
          </a:xfrm>
        </p:spPr>
      </p:pic>
      <p:pic>
        <p:nvPicPr>
          <p:cNvPr id="5" name="Рисунок 4" descr="v0nTIJmYA5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51920" y="1340768"/>
            <a:ext cx="3723878" cy="496517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39525" y="5805265"/>
            <a:ext cx="4004475" cy="1052735"/>
          </a:xfrm>
        </p:spPr>
        <p:txBody>
          <a:bodyPr/>
          <a:lstStyle/>
          <a:p>
            <a:r>
              <a:rPr lang="ru-RU" dirty="0" smtClean="0"/>
              <a:t>Книга Иван</a:t>
            </a:r>
            <a:endParaRPr lang="ru-RU" dirty="0"/>
          </a:p>
        </p:txBody>
      </p:sp>
      <p:pic>
        <p:nvPicPr>
          <p:cNvPr id="4" name="Содержимое 3" descr="NGWmMGKvFm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6200000">
            <a:off x="5212606" y="-425730"/>
            <a:ext cx="3292078" cy="4389437"/>
          </a:xfrm>
        </p:spPr>
      </p:pic>
      <p:pic>
        <p:nvPicPr>
          <p:cNvPr id="5" name="Рисунок 4" descr="sGHTSqBAF0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685" y="2749411"/>
            <a:ext cx="4752528" cy="3564396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</TotalTime>
  <Words>35</Words>
  <Application>Microsoft Office PowerPoint</Application>
  <PresentationFormat>Экран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МКДОУ Панкрушихинский детский сад «Улыбка»</vt:lpstr>
      <vt:lpstr>Книга Иван</vt:lpstr>
      <vt:lpstr>Книга Иван</vt:lpstr>
      <vt:lpstr>Книга Иван</vt:lpstr>
      <vt:lpstr>Книга Иван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МКДОУ Панкрушихинский детский сад «Улыбка»</dc:title>
  <dc:creator>User</dc:creator>
  <cp:lastModifiedBy>User</cp:lastModifiedBy>
  <cp:revision>2</cp:revision>
  <dcterms:created xsi:type="dcterms:W3CDTF">2019-03-07T03:13:58Z</dcterms:created>
  <dcterms:modified xsi:type="dcterms:W3CDTF">2019-03-07T04:25:19Z</dcterms:modified>
</cp:coreProperties>
</file>