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98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Международная Красная книга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757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200" y="1161950"/>
            <a:ext cx="5022847" cy="4438749"/>
          </a:xfrm>
        </p:spPr>
        <p:txBody>
          <a:bodyPr>
            <a:normAutofit fontScale="90000"/>
          </a:bodyPr>
          <a:lstStyle/>
          <a:p>
            <a:r>
              <a:rPr lang="ru-RU" sz="3300" dirty="0" smtClean="0"/>
              <a:t>Белый тигр довольно </a:t>
            </a:r>
            <a:r>
              <a:rPr lang="ru-RU" sz="3300" dirty="0" smtClean="0"/>
              <a:t>крупное , красивое </a:t>
            </a:r>
            <a:r>
              <a:rPr lang="ru-RU" sz="3300" dirty="0" smtClean="0"/>
              <a:t>животное</a:t>
            </a:r>
            <a:r>
              <a:rPr lang="ru-RU" sz="3300" dirty="0" smtClean="0"/>
              <a:t>, занесенное </a:t>
            </a:r>
            <a:r>
              <a:rPr lang="ru-RU" sz="3300" dirty="0" smtClean="0"/>
              <a:t>в Красную </a:t>
            </a:r>
            <a:r>
              <a:rPr lang="ru-RU" sz="3300" dirty="0" smtClean="0"/>
              <a:t>книгу. Это </a:t>
            </a:r>
            <a:r>
              <a:rPr lang="ru-RU" sz="3300" dirty="0" smtClean="0"/>
              <a:t>представитель </a:t>
            </a:r>
            <a:r>
              <a:rPr lang="ru-RU" sz="3300" dirty="0" smtClean="0"/>
              <a:t>подвида бенгальского тигра с врожденной мутацией</a:t>
            </a:r>
            <a:r>
              <a:rPr lang="ru-RU" dirty="0" smtClean="0"/>
              <a:t>.  </a:t>
            </a:r>
            <a:endParaRPr lang="ru-RU" dirty="0"/>
          </a:p>
        </p:txBody>
      </p:sp>
      <p:pic>
        <p:nvPicPr>
          <p:cNvPr id="4" name="Объект 3" descr="&lt;strong&gt;Тигр&lt;/strong&gt; — Википедия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076" y="1421129"/>
            <a:ext cx="6013924" cy="4522471"/>
          </a:xfrm>
        </p:spPr>
      </p:pic>
    </p:spTree>
    <p:extLst>
      <p:ext uri="{BB962C8B-B14F-4D97-AF65-F5344CB8AC3E}">
        <p14:creationId xmlns:p14="http://schemas.microsoft.com/office/powerpoint/2010/main" val="3565239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68500"/>
            <a:ext cx="7010399" cy="2501900"/>
          </a:xfrm>
        </p:spPr>
        <p:txBody>
          <a:bodyPr>
            <a:noAutofit/>
          </a:bodyPr>
          <a:lstStyle/>
          <a:p>
            <a:r>
              <a:rPr lang="ru-RU" sz="3000" dirty="0" smtClean="0"/>
              <a:t>Одной из красивейших птиц на планете считается утка мандаринка. именно благодаря красочному оперению она и получила  свое название ,ведь мандаринами в Китае раньше звали высокопоставленных и богатых вельмож , носивших яркие одеяния . </a:t>
            </a:r>
            <a:endParaRPr lang="ru-RU" sz="3000" dirty="0"/>
          </a:p>
        </p:txBody>
      </p:sp>
      <p:pic>
        <p:nvPicPr>
          <p:cNvPr id="6" name="Объект 5" descr="&lt;strong&gt;Mandarin Duck&lt;/strong&gt; Free Stock Photo - Public Domain Picture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99" y="3219450"/>
            <a:ext cx="5181601" cy="3370740"/>
          </a:xfrm>
        </p:spPr>
      </p:pic>
    </p:spTree>
    <p:extLst>
      <p:ext uri="{BB962C8B-B14F-4D97-AF65-F5344CB8AC3E}">
        <p14:creationId xmlns:p14="http://schemas.microsoft.com/office/powerpoint/2010/main" val="1211789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00" y="1297772"/>
            <a:ext cx="6311900" cy="5331628"/>
          </a:xfrm>
        </p:spPr>
        <p:txBody>
          <a:bodyPr>
            <a:normAutofit/>
          </a:bodyPr>
          <a:lstStyle/>
          <a:p>
            <a:r>
              <a:rPr lang="ru-RU" sz="3300" dirty="0" smtClean="0"/>
              <a:t>Вес взрослой особи большой панды может колебаться в достаточно широком диапазоне от 17 до 160 килограммов , в среднем 102 кг. Длинна составляет 120-180 см. Высота плеча доходит до 70 см.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 descr="Giant &lt;strong&gt;Panda&lt;/strong&gt; (Ailuropoda Melanoleuca), Madrid Zoo | Flickr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392" y="1741493"/>
            <a:ext cx="5490108" cy="4444186"/>
          </a:xfrm>
        </p:spPr>
      </p:pic>
    </p:spTree>
    <p:extLst>
      <p:ext uri="{BB962C8B-B14F-4D97-AF65-F5344CB8AC3E}">
        <p14:creationId xmlns:p14="http://schemas.microsoft.com/office/powerpoint/2010/main" val="236656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17500" y="942172"/>
            <a:ext cx="7340600" cy="5649128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Красный волк хищное </a:t>
            </a:r>
            <a:r>
              <a:rPr lang="ru-RU" sz="3000" i="1" dirty="0" smtClean="0"/>
              <a:t>млекопитающее</a:t>
            </a:r>
            <a:r>
              <a:rPr lang="ru-RU" sz="3000" dirty="0" smtClean="0"/>
              <a:t> семейства псовых , Редкий </a:t>
            </a:r>
            <a:r>
              <a:rPr lang="ru-RU" sz="3000" smtClean="0"/>
              <a:t>вид псовых , находящийся </a:t>
            </a:r>
            <a:r>
              <a:rPr lang="ru-RU" sz="3000" dirty="0" smtClean="0"/>
              <a:t>под угрозой исчезновения. </a:t>
            </a:r>
            <a:endParaRPr lang="ru-RU" sz="3000" dirty="0"/>
          </a:p>
        </p:txBody>
      </p:sp>
      <p:pic>
        <p:nvPicPr>
          <p:cNvPr id="4" name="Объект 3" descr="Red Panda Stock 6 by HOTNStock on DeviantAr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700" y="2074424"/>
            <a:ext cx="4940300" cy="3894575"/>
          </a:xfrm>
        </p:spPr>
      </p:pic>
    </p:spTree>
    <p:extLst>
      <p:ext uri="{BB962C8B-B14F-4D97-AF65-F5344CB8AC3E}">
        <p14:creationId xmlns:p14="http://schemas.microsoft.com/office/powerpoint/2010/main" val="828608939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13404</TotalTime>
  <Words>110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След самолета</vt:lpstr>
      <vt:lpstr>Международная Красная книга</vt:lpstr>
      <vt:lpstr>Белый тигр довольно крупное , красивое животное, занесенное в Красную книгу. Это представитель подвида бенгальского тигра с врожденной мутацией.  </vt:lpstr>
      <vt:lpstr>Одной из красивейших птиц на планете считается утка мандаринка. именно благодаря красочному оперению она и получила  свое название ,ведь мандаринами в Китае раньше звали высокопоставленных и богатых вельмож , носивших яркие одеяния . </vt:lpstr>
      <vt:lpstr>Вес взрослой особи большой панды может колебаться в достаточно широком диапазоне от 17 до 160 килограммов , в среднем 102 кг. Длинна составляет 120-180 см. Высота плеча доходит до 70 см. </vt:lpstr>
      <vt:lpstr>Красный волк хищное млекопитающее семейства псовых , Редкий вид псовых , находящийся под угрозой исчезновения.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А.С.Пушкин</dc:title>
  <dc:creator>kvalysha2012@gmail.com</dc:creator>
  <cp:lastModifiedBy>kvalysha2012@gmail.com</cp:lastModifiedBy>
  <cp:revision>9</cp:revision>
  <dcterms:created xsi:type="dcterms:W3CDTF">2019-09-20T07:38:38Z</dcterms:created>
  <dcterms:modified xsi:type="dcterms:W3CDTF">2019-09-29T15:05:46Z</dcterms:modified>
</cp:coreProperties>
</file>