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912" autoAdjust="0"/>
  </p:normalViewPr>
  <p:slideViewPr>
    <p:cSldViewPr>
      <p:cViewPr varScale="1">
        <p:scale>
          <a:sx n="71" d="100"/>
          <a:sy n="71" d="100"/>
        </p:scale>
        <p:origin x="-4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3AD5-78C5-4EF3-A969-39C1F647F1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479-52C5-4071-9BE6-769E40904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3AD5-78C5-4EF3-A969-39C1F647F1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479-52C5-4071-9BE6-769E40904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3AD5-78C5-4EF3-A969-39C1F647F1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479-52C5-4071-9BE6-769E40904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3AD5-78C5-4EF3-A969-39C1F647F1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479-52C5-4071-9BE6-769E40904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3AD5-78C5-4EF3-A969-39C1F647F1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479-52C5-4071-9BE6-769E40904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3AD5-78C5-4EF3-A969-39C1F647F1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479-52C5-4071-9BE6-769E40904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3AD5-78C5-4EF3-A969-39C1F647F1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479-52C5-4071-9BE6-769E40904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3AD5-78C5-4EF3-A969-39C1F647F1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479-52C5-4071-9BE6-769E40904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3AD5-78C5-4EF3-A969-39C1F647F1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479-52C5-4071-9BE6-769E40904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3AD5-78C5-4EF3-A969-39C1F647F1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479-52C5-4071-9BE6-769E40904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A3AD5-78C5-4EF3-A969-39C1F647F1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7479-52C5-4071-9BE6-769E40904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A3AD5-78C5-4EF3-A969-39C1F647F1A0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7479-52C5-4071-9BE6-769E40904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cdn2.arhivurokov.ru/multiurok/html/2018/02/17/s_5a882ec3f2529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719"/>
            <a:ext cx="9144000" cy="68937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1124744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Кукла Тильда «Полина»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04048" y="3356992"/>
            <a:ext cx="2983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Выполнили:</a:t>
            </a:r>
          </a:p>
          <a:p>
            <a:r>
              <a:rPr lang="ru-RU" sz="2000" dirty="0" err="1" smtClean="0"/>
              <a:t>Доброходова</a:t>
            </a:r>
            <a:r>
              <a:rPr lang="ru-RU" sz="2000" dirty="0" smtClean="0"/>
              <a:t> Дарья, </a:t>
            </a:r>
            <a:r>
              <a:rPr lang="ru-RU" sz="2000" dirty="0"/>
              <a:t>К</a:t>
            </a:r>
            <a:r>
              <a:rPr lang="ru-RU" sz="2000" dirty="0" smtClean="0"/>
              <a:t>омиссарова Лиана, Филиппова Алиса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4941168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Руководитель: Шаталова В.А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699792" y="404664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МОУ </a:t>
            </a:r>
            <a:r>
              <a:rPr lang="ru-RU" sz="2000" dirty="0" err="1" smtClean="0"/>
              <a:t>Макарьевская</a:t>
            </a:r>
            <a:r>
              <a:rPr lang="ru-RU" sz="2000" dirty="0" smtClean="0"/>
              <a:t> школа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275856" y="5949280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д. </a:t>
            </a:r>
            <a:r>
              <a:rPr lang="ru-RU" dirty="0" err="1" smtClean="0"/>
              <a:t>Скрябино</a:t>
            </a:r>
            <a:endParaRPr lang="ru-RU" dirty="0" smtClean="0"/>
          </a:p>
          <a:p>
            <a:pPr algn="ctr"/>
            <a:r>
              <a:rPr lang="ru-RU" dirty="0" smtClean="0"/>
              <a:t>2019 год</a:t>
            </a:r>
            <a:endParaRPr lang="ru-RU" dirty="0"/>
          </a:p>
        </p:txBody>
      </p:sp>
      <p:pic>
        <p:nvPicPr>
          <p:cNvPr id="4" name="Picture 2" descr="\\192.168.1.146\SharedDocs\Школа Ученики\7 класс\Доброходова Даша\Новая папка\IMG_20190316_114238.jpg"/>
          <p:cNvPicPr>
            <a:picLocks noChangeAspect="1" noChangeArrowheads="1"/>
          </p:cNvPicPr>
          <p:nvPr/>
        </p:nvPicPr>
        <p:blipFill>
          <a:blip r:embed="rId3" cstate="print"/>
          <a:srcRect t="4938" r="24728"/>
          <a:stretch>
            <a:fillRect/>
          </a:stretch>
        </p:blipFill>
        <p:spPr bwMode="auto">
          <a:xfrm>
            <a:off x="1074388" y="1700808"/>
            <a:ext cx="3137572" cy="4159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\\192.168.1.146\SharedDocs\Школа Ученики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55576" y="476672"/>
          <a:ext cx="7272808" cy="5688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  <a:gridCol w="3600400"/>
              </a:tblGrid>
              <a:tr h="47029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Описание операции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Изображение</a:t>
                      </a:r>
                      <a:r>
                        <a:rPr lang="ru-RU" sz="2000" baseline="0" dirty="0" smtClean="0"/>
                        <a:t> </a:t>
                      </a:r>
                      <a:endParaRPr lang="ru-RU" sz="2000" dirty="0"/>
                    </a:p>
                  </a:txBody>
                  <a:tcPr/>
                </a:tc>
              </a:tr>
              <a:tr h="185540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Пришиваем ножки к телу</a:t>
                      </a:r>
                      <a:r>
                        <a:rPr lang="ru-RU" sz="2000" baseline="0" dirty="0" smtClean="0"/>
                        <a:t> куклы потайным швом.</a:t>
                      </a:r>
                    </a:p>
                    <a:p>
                      <a:r>
                        <a:rPr lang="ru-RU" sz="2000" baseline="0" dirty="0" smtClean="0"/>
                        <a:t>Руки не пришиваем.</a:t>
                      </a:r>
                    </a:p>
                    <a:p>
                      <a:endParaRPr lang="ru-RU" sz="2000" baseline="0" dirty="0" smtClean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150752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Шьём одежду по выкройкам:</a:t>
                      </a:r>
                    </a:p>
                    <a:p>
                      <a:r>
                        <a:rPr lang="ru-RU" sz="2000" dirty="0" smtClean="0"/>
                        <a:t>панталончики;</a:t>
                      </a:r>
                    </a:p>
                    <a:p>
                      <a:r>
                        <a:rPr lang="ru-RU" sz="2000" dirty="0" smtClean="0"/>
                        <a:t>платье.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185540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Рукава платья пришиваем сразу к рукам .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5" name="Picture 3" descr="\\192.168.1.146\SharedDocs\Школа Ученики\7 класс\Доброходова Даша\Новая папка\IMG_20190215_134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196752"/>
            <a:ext cx="1753478" cy="1428760"/>
          </a:xfrm>
          <a:prstGeom prst="rect">
            <a:avLst/>
          </a:prstGeom>
          <a:noFill/>
        </p:spPr>
      </p:pic>
      <p:pic>
        <p:nvPicPr>
          <p:cNvPr id="3076" name="Picture 4" descr="\\192.168.1.146\SharedDocs\Школа Ученики\7 класс\Доброходова Даша\Новая папка\IMG_20190217_1621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2460" y="3068960"/>
            <a:ext cx="1285884" cy="1015167"/>
          </a:xfrm>
          <a:prstGeom prst="rect">
            <a:avLst/>
          </a:prstGeom>
          <a:noFill/>
        </p:spPr>
      </p:pic>
      <p:pic>
        <p:nvPicPr>
          <p:cNvPr id="3077" name="Picture 5" descr="\\192.168.1.146\SharedDocs\Школа Ученики\7 класс\Доброходова Даша\Новая папка\IMG_20190218_2017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5408" y="3068960"/>
            <a:ext cx="1428760" cy="1071570"/>
          </a:xfrm>
          <a:prstGeom prst="rect">
            <a:avLst/>
          </a:prstGeom>
          <a:noFill/>
        </p:spPr>
      </p:pic>
      <p:pic>
        <p:nvPicPr>
          <p:cNvPr id="3078" name="Picture 6" descr="\\192.168.1.146\SharedDocs\Школа Ученики\7 класс\Доброходова Даша\Новая папка\IMG_20190217_1622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20074" y="4500570"/>
            <a:ext cx="1500198" cy="1300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\\192.168.1.146\SharedDocs\Школа Ученики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971770" y="407497"/>
          <a:ext cx="7056614" cy="6068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07"/>
                <a:gridCol w="3528307"/>
              </a:tblGrid>
              <a:tr h="45262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Описание операции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Изображение </a:t>
                      </a:r>
                      <a:endParaRPr lang="ru-RU" dirty="0"/>
                    </a:p>
                  </a:txBody>
                  <a:tcPr/>
                </a:tc>
              </a:tr>
              <a:tr h="2208836">
                <a:tc>
                  <a:txBody>
                    <a:bodyPr/>
                    <a:lstStyle/>
                    <a:p>
                      <a:r>
                        <a:rPr lang="ru-RU" dirty="0" smtClean="0"/>
                        <a:t>Одеваем куклу в платье и пришиваем руки.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44216">
                <a:tc>
                  <a:txBody>
                    <a:bodyPr/>
                    <a:lstStyle/>
                    <a:p>
                      <a:r>
                        <a:rPr lang="ru-RU" dirty="0" smtClean="0"/>
                        <a:t>Волосы делаем из искусственных волокон , пришиваем к голове , заплетаем косу.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63542">
                <a:tc>
                  <a:txBody>
                    <a:bodyPr/>
                    <a:lstStyle/>
                    <a:p>
                      <a:r>
                        <a:rPr lang="ru-RU" dirty="0" smtClean="0"/>
                        <a:t>Шьём туфельки по выкройкам.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5" name="Picture 3" descr="\\192.168.1.146\SharedDocs\Школа Ученики\7 класс\Доброходова Даша\Новая папка\IMG_20190220_083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1797" y="977104"/>
            <a:ext cx="1514459" cy="1947840"/>
          </a:xfrm>
          <a:prstGeom prst="rect">
            <a:avLst/>
          </a:prstGeom>
          <a:noFill/>
        </p:spPr>
      </p:pic>
      <p:pic>
        <p:nvPicPr>
          <p:cNvPr id="3076" name="Picture 4" descr="\\192.168.1.146\SharedDocs\Школа Ученики\7 класс\Доброходова Даша\Новая папка\IMG_20190222_1312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1727" y="3143818"/>
            <a:ext cx="1394529" cy="1797350"/>
          </a:xfrm>
          <a:prstGeom prst="rect">
            <a:avLst/>
          </a:prstGeom>
          <a:noFill/>
        </p:spPr>
      </p:pic>
      <p:pic>
        <p:nvPicPr>
          <p:cNvPr id="1026" name="Picture 2" descr="\\192.168.1.146\SharedDocs\Школа Ученики\7 класс\Доброходова Даша\туфли и шляпа\IMG_20190304_1419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5157192"/>
            <a:ext cx="1000132" cy="1143008"/>
          </a:xfrm>
          <a:prstGeom prst="rect">
            <a:avLst/>
          </a:prstGeom>
          <a:noFill/>
        </p:spPr>
      </p:pic>
      <p:pic>
        <p:nvPicPr>
          <p:cNvPr id="1027" name="Picture 3" descr="\\192.168.1.146\SharedDocs\Школа Ученики\7 класс\Доброходова Даша\туфли и шляпа\IMG_20190225_20164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5133191"/>
            <a:ext cx="936104" cy="1248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\\192.168.1.146\SharedDocs\Школа Ученики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59632" y="404663"/>
          <a:ext cx="6840760" cy="6048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380"/>
                <a:gridCol w="3420380"/>
              </a:tblGrid>
              <a:tr h="42253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Описание операции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Изображение </a:t>
                      </a:r>
                      <a:endParaRPr lang="ru-RU" sz="2000" dirty="0"/>
                    </a:p>
                  </a:txBody>
                  <a:tcPr/>
                </a:tc>
              </a:tr>
              <a:tr h="166700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Шляпу делаем из </a:t>
                      </a:r>
                      <a:r>
                        <a:rPr lang="ru-RU" sz="2000" dirty="0" err="1" smtClean="0"/>
                        <a:t>фамерана</a:t>
                      </a:r>
                      <a:r>
                        <a:rPr lang="ru-RU" sz="2000" dirty="0" smtClean="0"/>
                        <a:t>.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197956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Делаем</a:t>
                      </a:r>
                      <a:r>
                        <a:rPr lang="ru-RU" sz="2000" baseline="0" dirty="0" smtClean="0"/>
                        <a:t> глаза из страз и  наводим румянец с помощью измельченного грифеля цветного карандаша.</a:t>
                      </a:r>
                    </a:p>
                    <a:p>
                      <a:endParaRPr lang="ru-RU" sz="2000" baseline="0" dirty="0" smtClean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197956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Изготовили корзиночку с цветами.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\\192.168.1.146\SharedDocs\Школа Ученики\7 класс\Доброходова Даша\туфли и шляпа\IMG_20190304_1421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0436" y="980728"/>
            <a:ext cx="1157828" cy="1290698"/>
          </a:xfrm>
          <a:prstGeom prst="rect">
            <a:avLst/>
          </a:prstGeom>
          <a:noFill/>
        </p:spPr>
      </p:pic>
      <p:pic>
        <p:nvPicPr>
          <p:cNvPr id="1027" name="Picture 3" descr="\\192.168.1.146\SharedDocs\Школа Ученики\9 класс\Якутина Настя\manikurnije-strazi-serdechkai-601x6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5812" y="2714620"/>
            <a:ext cx="1506468" cy="1506468"/>
          </a:xfrm>
          <a:prstGeom prst="rect">
            <a:avLst/>
          </a:prstGeom>
          <a:noFill/>
        </p:spPr>
      </p:pic>
      <p:pic>
        <p:nvPicPr>
          <p:cNvPr id="1028" name="Picture 4" descr="\\192.168.1.146\SharedDocs\Школа Ученики\7 класс\Доброходова Даша\туфли и шляпа\IMG_20190322_1242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1730" y="4690059"/>
            <a:ext cx="1214446" cy="1619261"/>
          </a:xfrm>
          <a:prstGeom prst="rect">
            <a:avLst/>
          </a:prstGeom>
          <a:noFill/>
        </p:spPr>
      </p:pic>
      <p:pic>
        <p:nvPicPr>
          <p:cNvPr id="1029" name="Picture 5" descr="\\192.168.1.146\SharedDocs\Школа Ученики\7 класс\Доброходова Даша\туфли и шляпа\IMG_20190322_12442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61624" y="4653136"/>
            <a:ext cx="1178728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\\192.168.1.146\SharedDocs\Школа Ученики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23728" y="404664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Результат нашей работы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1052736"/>
            <a:ext cx="7992888" cy="2232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итоге нашей работы получилась замечательная кукла. Она отлично впишется в интерьер любой квартиры. Ей  будут любоваться взрослые и дети. Мы много узнали из истории этих кукол, ознакомились с различными материалами для их изготовления, узнали новые технологии изготовления, научились шить кукол Тильд.</a:t>
            </a:r>
          </a:p>
          <a:p>
            <a:r>
              <a:rPr lang="ru-RU" sz="2000" dirty="0" smtClean="0"/>
              <a:t>Тильды - это одни из самых очаровательных кукол, какие только можно себе представить.</a:t>
            </a:r>
          </a:p>
        </p:txBody>
      </p:sp>
      <p:pic>
        <p:nvPicPr>
          <p:cNvPr id="13" name="Picture 4" descr="\\192.168.1.146\SharedDocs\Школа Ученики\7 класс\Доброходова Даша\Новая папка\IMG_20190313_1355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7666" y="3439916"/>
            <a:ext cx="2260278" cy="30137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2" descr="\\192.168.1.146\SharedDocs\Школа Ученики\7 класс\Доброходова Даша\Новая папка\IMG_20190320_1314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284984"/>
            <a:ext cx="2448272" cy="32707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\\192.168.1.146\SharedDocs\Школа Ученики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76056" y="2060848"/>
            <a:ext cx="29918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/>
              <a:t>Любимая игрушка-</a:t>
            </a:r>
          </a:p>
          <a:p>
            <a:pPr algn="just"/>
            <a:r>
              <a:rPr lang="ru-RU" sz="2000" i="1" dirty="0" err="1" smtClean="0"/>
              <a:t>Тильдочка</a:t>
            </a:r>
            <a:r>
              <a:rPr lang="ru-RU" sz="2000" i="1" dirty="0" smtClean="0"/>
              <a:t> - подружка!</a:t>
            </a:r>
          </a:p>
          <a:p>
            <a:pPr algn="just"/>
            <a:r>
              <a:rPr lang="ru-RU" sz="2000" i="1" dirty="0" smtClean="0"/>
              <a:t>Девочка прекрасна -</a:t>
            </a:r>
          </a:p>
          <a:p>
            <a:pPr algn="just"/>
            <a:r>
              <a:rPr lang="ru-RU" sz="2000" i="1" dirty="0" smtClean="0"/>
              <a:t>Работа не напрасна,</a:t>
            </a:r>
          </a:p>
          <a:p>
            <a:pPr algn="just"/>
            <a:r>
              <a:rPr lang="ru-RU" sz="2000" i="1" dirty="0" smtClean="0"/>
              <a:t>Яркое творенье</a:t>
            </a:r>
          </a:p>
          <a:p>
            <a:pPr algn="just"/>
            <a:r>
              <a:rPr lang="ru-RU" sz="2000" i="1" dirty="0" smtClean="0"/>
              <a:t>Всем на загляденье!</a:t>
            </a:r>
          </a:p>
          <a:p>
            <a:endParaRPr lang="ru-RU" sz="2000" i="1" dirty="0"/>
          </a:p>
        </p:txBody>
      </p:sp>
      <p:pic>
        <p:nvPicPr>
          <p:cNvPr id="7" name="Picture 3" descr="\\192.168.1.146\SharedDocs\Школа Ученики\7 класс\Доброходова Даша\Новая папка\IMG_20190316_114217.jpg"/>
          <p:cNvPicPr>
            <a:picLocks noChangeAspect="1" noChangeArrowheads="1"/>
          </p:cNvPicPr>
          <p:nvPr/>
        </p:nvPicPr>
        <p:blipFill>
          <a:blip r:embed="rId3" cstate="print"/>
          <a:srcRect r="24074" b="6945"/>
          <a:stretch>
            <a:fillRect/>
          </a:stretch>
        </p:blipFill>
        <p:spPr bwMode="auto">
          <a:xfrm>
            <a:off x="683568" y="1196752"/>
            <a:ext cx="3312368" cy="54128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3059832" y="40466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Заключение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192.168.1.146\SharedDocs\Школа Ученики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1864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204864"/>
            <a:ext cx="8229600" cy="26928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Спасибо за внимание!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ru-RU" sz="2800" dirty="0"/>
          </a:p>
        </p:txBody>
      </p:sp>
      <p:pic>
        <p:nvPicPr>
          <p:cNvPr id="13314" name="Picture 2" descr="https://cdn2.arhivurokov.ru/multiurok/html/2018/02/17/s_5a882ec3f2529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2409850"/>
            <a:ext cx="752949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 Задачи: </a:t>
            </a:r>
          </a:p>
          <a:p>
            <a:pPr marL="177800" indent="-177800">
              <a:buFontTx/>
              <a:buChar char="-"/>
            </a:pPr>
            <a:r>
              <a:rPr lang="ru-RU" sz="3200" dirty="0" smtClean="0"/>
              <a:t>выяснить историю возникновения   куклы Тильды и её отличительные черты;</a:t>
            </a:r>
          </a:p>
          <a:p>
            <a:pPr marL="177800" indent="-177800">
              <a:buFontTx/>
              <a:buChar char="-"/>
            </a:pPr>
            <a:r>
              <a:rPr lang="ru-RU" sz="3200" dirty="0" smtClean="0"/>
              <a:t>изучить технологию изготовления куклы;</a:t>
            </a:r>
          </a:p>
          <a:p>
            <a:pPr marL="177800" indent="-177800">
              <a:buFontTx/>
              <a:buChar char="-"/>
            </a:pPr>
            <a:r>
              <a:rPr lang="ru-RU" sz="3200" dirty="0" smtClean="0"/>
              <a:t>выбрать модель своей куклы;</a:t>
            </a:r>
          </a:p>
          <a:p>
            <a:pPr marL="177800" indent="-177800">
              <a:buFontTx/>
              <a:buChar char="-"/>
            </a:pPr>
            <a:r>
              <a:rPr lang="ru-RU" sz="3200" dirty="0" smtClean="0"/>
              <a:t>составить технологическую карту изготовления куклы.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1052736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Цель: </a:t>
            </a:r>
            <a:r>
              <a:rPr lang="ru-RU" sz="3200" dirty="0" smtClean="0"/>
              <a:t> </a:t>
            </a:r>
          </a:p>
          <a:p>
            <a:r>
              <a:rPr lang="ru-RU" sz="3200" b="1" dirty="0" smtClean="0"/>
              <a:t>изготовление  куклы Тильды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s://cdn2.arhivurokov.ru/multiurok/html/2018/02/17/s_5a882ec3f2529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4712" y="476672"/>
            <a:ext cx="6239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История возникновения куклы Тильды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052736"/>
            <a:ext cx="76037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Тильда – это кукла, зверёк или предмет интерьера, выполненный по выкройкам норвежской художницы Тони </a:t>
            </a:r>
            <a:r>
              <a:rPr lang="ru-RU" sz="2400" dirty="0" err="1" smtClean="0"/>
              <a:t>Финнангер</a:t>
            </a:r>
            <a:r>
              <a:rPr lang="ru-RU" sz="2400" dirty="0" smtClean="0"/>
              <a:t>. Игрушки Тильда выполнены в примитивно-тряпичном стиле. Невероятно популярные в Европе, а с недавнего времени и в России.</a:t>
            </a:r>
            <a:endParaRPr lang="ru-RU" sz="2400" dirty="0"/>
          </a:p>
        </p:txBody>
      </p:sp>
      <p:pic>
        <p:nvPicPr>
          <p:cNvPr id="15364" name="Picture 4" descr="ÐÐ°ÑÑÐ¸Ð½ÐºÐ¸ Ð¿Ð¾ Ð·Ð°Ð¿ÑÐ¾ÑÑ ÑÐ¾Ð½Ð¸ ÑÐ¸Ð½Ð½Ð°Ð½Ð³ÐµÑ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02120">
            <a:off x="6361558" y="2954312"/>
            <a:ext cx="2357454" cy="3441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6" name="Picture 6" descr="https://otvet.imgsmail.ru/download/2d769f7c0abce9f132259376e1b302f2_i-75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29650">
            <a:off x="473873" y="3296015"/>
            <a:ext cx="2190750" cy="3057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8" name="Picture 8" descr="ÐÐ°ÑÑÐ¸Ð½ÐºÐ¸ Ð¿Ð¾ Ð·Ð°Ð¿ÑÐ¾ÑÑ ÑÐ¸Ð»ÑÐ´Ð° Ð·Ð²ÐµÑÐ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3214686"/>
            <a:ext cx="2670123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ÐÐ°ÑÑÐ¸Ð½ÐºÐ¸ Ð¿Ð¾ Ð·Ð°Ð¿ÑÐ¾ÑÑ ÑÐ¾Ð½ Ð´Ð»Ñ Ð¿ÑÐµÐ·ÐµÐ½ÑÐ°ÑÐ¸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\\192.168.1.146\SharedDocs\Школа Ученики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755576" y="548680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Для чего нужна кукла-Тильда?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1268760"/>
            <a:ext cx="62151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Как игрушка (и для взрослых и для детей)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Подарок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Оберег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 предметы интерьера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14" name="Рисунок 13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45634">
            <a:off x="558746" y="3463776"/>
            <a:ext cx="2200794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kukla_Tilda_2_060948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2879156"/>
            <a:ext cx="2095312" cy="328614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8" name="Рисунок 17" descr="60049546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77530">
            <a:off x="6467101" y="3367620"/>
            <a:ext cx="2071702" cy="2790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ÐÐ°ÑÑÐ¸Ð½ÐºÐ¸ Ð¿Ð¾ Ð·Ð°Ð¿ÑÐ¾ÑÑ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642918"/>
            <a:ext cx="5738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Характерные черты кукол - тильд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580014"/>
            <a:ext cx="745976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400" dirty="0"/>
              <a:t>э</a:t>
            </a:r>
            <a:r>
              <a:rPr lang="ru-RU" sz="2400" dirty="0" smtClean="0"/>
              <a:t>то текстильная (тряпичная), набивная кукла;</a:t>
            </a:r>
          </a:p>
          <a:p>
            <a:pPr>
              <a:buFontTx/>
              <a:buChar char="-"/>
            </a:pPr>
            <a:r>
              <a:rPr lang="ru-RU" sz="2400" dirty="0"/>
              <a:t>и</a:t>
            </a:r>
            <a:r>
              <a:rPr lang="ru-RU" sz="2400" dirty="0" smtClean="0"/>
              <a:t>грушка с непропорционально длинными руками и ногами;</a:t>
            </a:r>
          </a:p>
          <a:p>
            <a:pPr>
              <a:buFontTx/>
              <a:buChar char="-"/>
            </a:pPr>
            <a:r>
              <a:rPr lang="ru-RU" sz="2400" dirty="0"/>
              <a:t>к</a:t>
            </a:r>
            <a:r>
              <a:rPr lang="ru-RU" sz="2400" dirty="0" smtClean="0"/>
              <a:t>аждая кукла имеет собственное имя;</a:t>
            </a:r>
          </a:p>
          <a:p>
            <a:pPr>
              <a:buFontTx/>
              <a:buChar char="-"/>
            </a:pPr>
            <a:r>
              <a:rPr lang="ru-RU" sz="2400" dirty="0"/>
              <a:t>м</a:t>
            </a:r>
            <a:r>
              <a:rPr lang="ru-RU" sz="2400" dirty="0" smtClean="0"/>
              <a:t>аленькие глазки-пуговки или узелки;</a:t>
            </a:r>
          </a:p>
          <a:p>
            <a:pPr>
              <a:buFontTx/>
              <a:buChar char="-"/>
            </a:pPr>
            <a:r>
              <a:rPr lang="ru-RU" sz="2400" dirty="0"/>
              <a:t>и</a:t>
            </a:r>
            <a:r>
              <a:rPr lang="ru-RU" sz="2400" dirty="0" smtClean="0"/>
              <a:t>спользование преимущественно натуральных тканей – хлопок, бязь, шерсть, лён, фланель и др. </a:t>
            </a:r>
          </a:p>
          <a:p>
            <a:pPr>
              <a:buFontTx/>
              <a:buChar char="-"/>
            </a:pPr>
            <a:r>
              <a:rPr lang="ru-RU" sz="2400" dirty="0" smtClean="0"/>
              <a:t>нежные пастельные цвета;</a:t>
            </a:r>
          </a:p>
          <a:p>
            <a:pPr>
              <a:buFontTx/>
              <a:buChar char="-"/>
            </a:pPr>
            <a:r>
              <a:rPr lang="ru-RU" sz="2400" dirty="0" smtClean="0"/>
              <a:t> румяные щёчки;</a:t>
            </a:r>
          </a:p>
          <a:p>
            <a:pPr>
              <a:buFontTx/>
              <a:buChar char="-"/>
            </a:pPr>
            <a:r>
              <a:rPr lang="ru-RU" sz="2400" dirty="0" smtClean="0"/>
              <a:t>загорелая кожа;</a:t>
            </a:r>
          </a:p>
          <a:p>
            <a:pPr>
              <a:buFontTx/>
              <a:buChar char="-"/>
            </a:pPr>
            <a:r>
              <a:rPr lang="ru-RU" sz="2400" dirty="0" smtClean="0"/>
              <a:t>для изготовления куклы не нужна швейная машина. Куклу можно сшить и вручную.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6" name="TextBox 5"/>
          <p:cNvSpPr txBox="1"/>
          <p:nvPr/>
        </p:nvSpPr>
        <p:spPr>
          <a:xfrm>
            <a:off x="971600" y="548680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Эскизы куклы Тильды</a:t>
            </a:r>
            <a:endParaRPr lang="ru-RU" sz="2800" b="1" dirty="0"/>
          </a:p>
        </p:txBody>
      </p:sp>
      <p:pic>
        <p:nvPicPr>
          <p:cNvPr id="8" name="Рисунок 7" descr="IMG_20190313_1439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1643050"/>
            <a:ext cx="2518190" cy="3357586"/>
          </a:xfrm>
          <a:prstGeom prst="rect">
            <a:avLst/>
          </a:prstGeom>
        </p:spPr>
      </p:pic>
      <p:pic>
        <p:nvPicPr>
          <p:cNvPr id="9" name="Рисунок 8" descr="IMG_20190313_1439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642" y="2643182"/>
            <a:ext cx="2518190" cy="3357586"/>
          </a:xfrm>
          <a:prstGeom prst="rect">
            <a:avLst/>
          </a:prstGeom>
        </p:spPr>
      </p:pic>
      <p:pic>
        <p:nvPicPr>
          <p:cNvPr id="10" name="Рисунок 9" descr="IMG_20190313_1440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21996" y="2780928"/>
            <a:ext cx="2482452" cy="3309937"/>
          </a:xfrm>
          <a:prstGeom prst="rect">
            <a:avLst/>
          </a:prstGeom>
        </p:spPr>
      </p:pic>
      <p:sp>
        <p:nvSpPr>
          <p:cNvPr id="18" name="Стрелка вверх 17"/>
          <p:cNvSpPr/>
          <p:nvPr/>
        </p:nvSpPr>
        <p:spPr>
          <a:xfrm>
            <a:off x="4000496" y="5286388"/>
            <a:ext cx="857256" cy="8572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7624" y="21328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Модель 1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227687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Модель 2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923928" y="119675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Модель 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43608" y="602685"/>
            <a:ext cx="489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Выбор материалов, инструментов, оборудования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1928802"/>
            <a:ext cx="60007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Выкройки;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Ткани для тела, платья, шляпы, туфелек;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Клей;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Наполнитель;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Иголки, нитки, ножницы;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Швейная машинка;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Декор – ленточки, бисер;</a:t>
            </a:r>
            <a:endParaRPr lang="ru-RU" sz="2400" dirty="0"/>
          </a:p>
        </p:txBody>
      </p:sp>
      <p:pic>
        <p:nvPicPr>
          <p:cNvPr id="7" name="Рисунок 6" descr="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2780928"/>
            <a:ext cx="3039362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42908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7504" y="188640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Технологическая последовательность изготовления куклы </a:t>
            </a:r>
            <a:endParaRPr lang="ru-RU" sz="2400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697021"/>
          <a:ext cx="7096872" cy="59003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9877"/>
                <a:gridCol w="3226995"/>
              </a:tblGrid>
              <a:tr h="63473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Описание операции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Изображение </a:t>
                      </a:r>
                      <a:endParaRPr lang="ru-RU" sz="2000" dirty="0"/>
                    </a:p>
                  </a:txBody>
                  <a:tcPr/>
                </a:tc>
              </a:tr>
              <a:tr h="1729921">
                <a:tc>
                  <a:txBody>
                    <a:bodyPr/>
                    <a:lstStyle/>
                    <a:p>
                      <a:pPr marL="0" indent="0" algn="l"/>
                      <a:r>
                        <a:rPr lang="ru-RU" sz="2000" dirty="0" smtClean="0"/>
                        <a:t>Окрасить ткань при помощи луковой шелухи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</a:txBody>
                  <a:tcPr/>
                </a:tc>
              </a:tr>
              <a:tr h="1607780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Подготовить выкройку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</a:txBody>
                  <a:tcPr/>
                </a:tc>
              </a:tr>
              <a:tr h="183146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Переносим детали</a:t>
                      </a:r>
                      <a:r>
                        <a:rPr lang="ru-RU" sz="2000" baseline="0" dirty="0" smtClean="0"/>
                        <a:t> выкройки на ткань, скалываем детали выкройки и ткань булавками. Обводим карандашом выкройку куклы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IMG_20190313_1411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140968"/>
            <a:ext cx="1945150" cy="1440160"/>
          </a:xfrm>
          <a:prstGeom prst="rect">
            <a:avLst/>
          </a:prstGeom>
        </p:spPr>
      </p:pic>
      <p:pic>
        <p:nvPicPr>
          <p:cNvPr id="1026" name="Picture 2" descr="\\192.168.1.146\SharedDocs\фото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571612"/>
            <a:ext cx="2143140" cy="1432520"/>
          </a:xfrm>
          <a:prstGeom prst="rect">
            <a:avLst/>
          </a:prstGeom>
          <a:noFill/>
        </p:spPr>
      </p:pic>
      <p:pic>
        <p:nvPicPr>
          <p:cNvPr id="1027" name="Picture 3" descr="\\192.168.1.146\SharedDocs\Школа Ученики\7 класс\Доброходова Даша\Новая папка\IMG_20190313_141535_BURST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869160"/>
            <a:ext cx="2000264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899592" y="571480"/>
          <a:ext cx="6768752" cy="61570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2664296"/>
              </a:tblGrid>
              <a:tr h="37467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Описание</a:t>
                      </a:r>
                      <a:r>
                        <a:rPr lang="ru-RU" sz="2000" baseline="0" dirty="0" smtClean="0"/>
                        <a:t> операции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Изображение</a:t>
                      </a:r>
                      <a:endParaRPr lang="ru-RU" sz="2000" dirty="0"/>
                    </a:p>
                  </a:txBody>
                  <a:tcPr/>
                </a:tc>
              </a:tr>
              <a:tr h="149385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Стачиваем</a:t>
                      </a:r>
                      <a:r>
                        <a:rPr lang="ru-RU" sz="2000" baseline="0" dirty="0" smtClean="0"/>
                        <a:t> детали туловища</a:t>
                      </a:r>
                      <a:r>
                        <a:rPr lang="ru-RU" sz="2000" dirty="0" smtClean="0"/>
                        <a:t> самым мелким</a:t>
                      </a:r>
                      <a:r>
                        <a:rPr lang="ru-RU" sz="2000" baseline="0" dirty="0" smtClean="0"/>
                        <a:t> стежком, оставляем отверстие для выворачивания.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147816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Аккуратно вырезам</a:t>
                      </a:r>
                      <a:r>
                        <a:rPr lang="ru-RU" sz="2000" baseline="0" dirty="0" smtClean="0"/>
                        <a:t> с отступом 1-2мм от строчки.</a:t>
                      </a:r>
                    </a:p>
                    <a:p>
                      <a:r>
                        <a:rPr lang="ru-RU" sz="2000" baseline="0" dirty="0" smtClean="0"/>
                        <a:t>Припуски швов в углах и на закруглениях рассекаем.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147816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Выворачиваем все детали  , расправляем швы.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120101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Набиваем тело </a:t>
                      </a:r>
                      <a:r>
                        <a:rPr lang="ru-RU" sz="2000" dirty="0" err="1" smtClean="0"/>
                        <a:t>синтепоном</a:t>
                      </a:r>
                      <a:r>
                        <a:rPr lang="ru-RU" sz="2000" baseline="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\\192.168.1.146\SharedDocs\Школа Ученики\7 класс\Доброходова Даша\Новая папка\IMG_20190213_1413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052736"/>
            <a:ext cx="1906027" cy="1357322"/>
          </a:xfrm>
          <a:prstGeom prst="rect">
            <a:avLst/>
          </a:prstGeom>
          <a:noFill/>
        </p:spPr>
      </p:pic>
      <p:pic>
        <p:nvPicPr>
          <p:cNvPr id="2051" name="Picture 3" descr="\\192.168.1.146\SharedDocs\Школа Ученики\7 класс\Доброходова Даша\Новая папка\IMG_20190213_140812_BURST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564904"/>
            <a:ext cx="1857388" cy="1294543"/>
          </a:xfrm>
          <a:prstGeom prst="rect">
            <a:avLst/>
          </a:prstGeom>
          <a:noFill/>
        </p:spPr>
      </p:pic>
      <p:pic>
        <p:nvPicPr>
          <p:cNvPr id="2052" name="Picture 4" descr="\\192.168.1.146\SharedDocs\Школа Ученики\7 класс\Доброходова Даша\Новая папка\IMG_20190213_142410_BURST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005064"/>
            <a:ext cx="1659604" cy="1313853"/>
          </a:xfrm>
          <a:prstGeom prst="rect">
            <a:avLst/>
          </a:prstGeom>
          <a:noFill/>
        </p:spPr>
      </p:pic>
      <p:pic>
        <p:nvPicPr>
          <p:cNvPr id="2053" name="Picture 5" descr="\\192.168.1.146\SharedDocs\Школа Ученики\7 класс\Доброходова Даша\Новая папка\IMG_20190215_084249_BURST1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21784" y="5517232"/>
            <a:ext cx="1714512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496</Words>
  <Application>Microsoft Office PowerPoint</Application>
  <PresentationFormat>Экран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Адмим</dc:creator>
  <cp:lastModifiedBy>Admin</cp:lastModifiedBy>
  <cp:revision>146</cp:revision>
  <dcterms:created xsi:type="dcterms:W3CDTF">2019-03-14T12:04:13Z</dcterms:created>
  <dcterms:modified xsi:type="dcterms:W3CDTF">2019-03-28T10:52:30Z</dcterms:modified>
</cp:coreProperties>
</file>