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31" r:id="rId3"/>
    <p:sldId id="328" r:id="rId4"/>
    <p:sldId id="311" r:id="rId5"/>
    <p:sldId id="300" r:id="rId6"/>
    <p:sldId id="301" r:id="rId7"/>
    <p:sldId id="302" r:id="rId8"/>
    <p:sldId id="317" r:id="rId9"/>
    <p:sldId id="332" r:id="rId10"/>
    <p:sldId id="299" r:id="rId11"/>
    <p:sldId id="339" r:id="rId12"/>
    <p:sldId id="304" r:id="rId13"/>
    <p:sldId id="292" r:id="rId14"/>
    <p:sldId id="34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c94e5_f3d8babf_X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260648"/>
            <a:ext cx="4461069" cy="631655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fedotova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79512" y="6525344"/>
            <a:ext cx="864096" cy="1939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4" name="Рисунок 3" descr="0_abc80_7a5dd7a1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2735964" cy="648072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4DC499-5A77-4CEF-9CAF-A96E3A64195B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22CDDD-5A73-471C-AD31-63085C011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>
    <p:split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3"/>
            <a:ext cx="8208912" cy="936105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err="1" smtClean="0"/>
              <a:t>Кужаков</a:t>
            </a:r>
            <a:r>
              <a:rPr lang="ru-RU" sz="2800" b="1" i="1" dirty="0" smtClean="0"/>
              <a:t> Мурат </a:t>
            </a:r>
            <a:r>
              <a:rPr lang="ru-RU" sz="2800" b="1" i="1" dirty="0" err="1" smtClean="0"/>
              <a:t>Галлямович</a:t>
            </a:r>
            <a:r>
              <a:rPr lang="ru-RU" sz="2800" b="1" i="1" dirty="0" smtClean="0"/>
              <a:t>-</a:t>
            </a:r>
            <a:br>
              <a:rPr lang="ru-RU" sz="2800" b="1" i="1" dirty="0" smtClean="0"/>
            </a:br>
            <a:r>
              <a:rPr lang="ru-RU" sz="2800" b="1" u="sng" dirty="0" smtClean="0"/>
              <a:t>Герой Советского Союза</a:t>
            </a:r>
            <a:endParaRPr lang="ru-RU" sz="28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9884">
            <a:off x="2627784" y="1556792"/>
            <a:ext cx="3352246" cy="46897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9239">
            <a:off x="6328003" y="1983310"/>
            <a:ext cx="2206357" cy="444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0321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6864" cy="254788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2"/>
                </a:solidFill>
              </a:rPr>
              <a:t>После войны </a:t>
            </a:r>
            <a:r>
              <a:rPr lang="ru-RU" sz="3200" i="1" dirty="0" err="1" smtClean="0">
                <a:solidFill>
                  <a:schemeClr val="tx2"/>
                </a:solidFill>
              </a:rPr>
              <a:t>Кужаков</a:t>
            </a:r>
            <a:r>
              <a:rPr lang="ru-RU" sz="3200" i="1" dirty="0" smtClean="0">
                <a:solidFill>
                  <a:schemeClr val="tx2"/>
                </a:solidFill>
              </a:rPr>
              <a:t> </a:t>
            </a:r>
            <a:r>
              <a:rPr lang="ru-RU" sz="3200" i="1" dirty="0">
                <a:solidFill>
                  <a:schemeClr val="tx2"/>
                </a:solidFill>
              </a:rPr>
              <a:t>М</a:t>
            </a:r>
            <a:r>
              <a:rPr lang="ru-RU" sz="3200" i="1" dirty="0" smtClean="0">
                <a:solidFill>
                  <a:schemeClr val="tx2"/>
                </a:solidFill>
              </a:rPr>
              <a:t>урат более 10 лет работал председателем</a:t>
            </a:r>
            <a:br>
              <a:rPr lang="ru-RU" sz="3200" i="1" dirty="0" smtClean="0">
                <a:solidFill>
                  <a:schemeClr val="tx2"/>
                </a:solidFill>
              </a:rPr>
            </a:br>
            <a:r>
              <a:rPr lang="ru-RU" sz="3200" i="1" dirty="0" smtClean="0">
                <a:solidFill>
                  <a:schemeClr val="tx2"/>
                </a:solidFill>
              </a:rPr>
              <a:t>колхоза им. Кирова </a:t>
            </a:r>
            <a:br>
              <a:rPr lang="ru-RU" sz="3200" i="1" dirty="0" smtClean="0">
                <a:solidFill>
                  <a:schemeClr val="tx2"/>
                </a:solidFill>
              </a:rPr>
            </a:br>
            <a:r>
              <a:rPr lang="ru-RU" sz="3200" i="1" dirty="0" smtClean="0">
                <a:solidFill>
                  <a:schemeClr val="tx2"/>
                </a:solidFill>
              </a:rPr>
              <a:t>с. </a:t>
            </a:r>
            <a:r>
              <a:rPr lang="ru-RU" sz="3200" i="1" dirty="0" err="1" smtClean="0">
                <a:solidFill>
                  <a:schemeClr val="tx2"/>
                </a:solidFill>
              </a:rPr>
              <a:t>Новомурапталово</a:t>
            </a:r>
            <a:endParaRPr lang="ru-RU" sz="3200" i="1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492896"/>
            <a:ext cx="356006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2471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280920" cy="136815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Он был образцовым отцом, требовательным, хорошим руководителем, справедливым человеком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6336704" cy="520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05380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Улица </a:t>
            </a:r>
            <a:r>
              <a:rPr lang="ru-RU" sz="3600" dirty="0" err="1" smtClean="0">
                <a:solidFill>
                  <a:schemeClr val="bg1"/>
                </a:solidFill>
              </a:rPr>
              <a:t>Кужакова</a:t>
            </a:r>
            <a:r>
              <a:rPr lang="ru-RU" sz="3600" dirty="0" smtClean="0">
                <a:solidFill>
                  <a:schemeClr val="bg1"/>
                </a:solidFill>
              </a:rPr>
              <a:t> …Имя Героя высечена в названиях улиц родного села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424936" cy="506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31118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В этом доме жил наш Герой…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56792"/>
            <a:ext cx="633670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7955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32048"/>
            <a:ext cx="7776864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3738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624736" cy="437849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 Биография мирного времени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4521920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56792"/>
            <a:ext cx="4247455" cy="4608512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4317876" cy="4608512"/>
          </a:xfr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В  </a:t>
            </a:r>
            <a:r>
              <a:rPr lang="ru-RU" sz="3100" b="1" dirty="0">
                <a:solidFill>
                  <a:schemeClr val="bg1"/>
                </a:solidFill>
                <a:latin typeface="Times New Roman"/>
                <a:ea typeface="Times New Roman"/>
              </a:rPr>
              <a:t>краеведческом музее </a:t>
            </a:r>
            <a:r>
              <a:rPr lang="ru-RU" sz="31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с. </a:t>
            </a:r>
            <a:r>
              <a:rPr lang="ru-RU" sz="31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Новомурапталово</a:t>
            </a:r>
            <a:r>
              <a:rPr lang="ru-RU" sz="3100" b="1" dirty="0">
                <a:solidFill>
                  <a:schemeClr val="bg1"/>
                </a:solidFill>
                <a:latin typeface="Times New Roman"/>
                <a:ea typeface="Times New Roman"/>
              </a:rPr>
              <a:t>  </a:t>
            </a:r>
            <a:r>
              <a:rPr lang="ru-RU" sz="31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имеется  </a:t>
            </a:r>
            <a:r>
              <a:rPr lang="ru-RU" sz="3100" b="1" dirty="0">
                <a:solidFill>
                  <a:schemeClr val="bg1"/>
                </a:solidFill>
                <a:latin typeface="Times New Roman"/>
                <a:ea typeface="Times New Roman"/>
              </a:rPr>
              <a:t>уголок, посвященный </a:t>
            </a:r>
            <a:r>
              <a:rPr lang="ru-RU" sz="31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герою</a:t>
            </a:r>
            <a:r>
              <a:rPr lang="ru-RU" dirty="0">
                <a:solidFill>
                  <a:schemeClr val="bg1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0099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1904  - 1986</a:t>
            </a:r>
            <a:endParaRPr lang="ru-RU" sz="4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4243">
            <a:off x="2348549" y="2113003"/>
            <a:ext cx="2376264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7971">
            <a:off x="4971869" y="1350520"/>
            <a:ext cx="3560064" cy="498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2219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/>
              <a:t>В Красную Армию </a:t>
            </a:r>
            <a:r>
              <a:rPr lang="ru-RU" b="1" i="1" dirty="0" err="1" smtClean="0"/>
              <a:t>Кужаков</a:t>
            </a:r>
            <a:r>
              <a:rPr lang="ru-RU" b="1" i="1" dirty="0" smtClean="0"/>
              <a:t> был призван </a:t>
            </a:r>
            <a:r>
              <a:rPr lang="ru-RU" b="1" i="1" dirty="0"/>
              <a:t>в январе 1942 года.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727280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3783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200223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О</a:t>
            </a:r>
            <a:r>
              <a:rPr lang="ru-RU" sz="3600" dirty="0" smtClean="0">
                <a:latin typeface="Times New Roman"/>
                <a:ea typeface="Times New Roman"/>
              </a:rPr>
              <a:t>н </a:t>
            </a:r>
            <a:r>
              <a:rPr lang="ru-RU" sz="3600" dirty="0">
                <a:latin typeface="Times New Roman"/>
                <a:ea typeface="Times New Roman"/>
              </a:rPr>
              <a:t>был назначен командиром  сабельного отделения 58-го гвардейского кавалерийского полка 112-й башкирской  кавалерийской дивизии .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48880"/>
            <a:ext cx="583264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662252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2700" dirty="0">
                <a:latin typeface="Times New Roman"/>
                <a:ea typeface="Times New Roman"/>
              </a:rPr>
              <a:t>В ночь  на 27 сентября 1943 года под вражеским огнем его отделение переправилось через реку Днепр  и на захваченном плацдарме более двух часов отбивало контратаки  противника. </a:t>
            </a:r>
            <a:endParaRPr lang="ru-RU" sz="27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27280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8522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64704"/>
            <a:ext cx="7380312" cy="244827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Кужаков</a:t>
            </a:r>
            <a:r>
              <a:rPr lang="ru-RU" dirty="0" smtClean="0"/>
              <a:t> был награждён </a:t>
            </a:r>
            <a:r>
              <a:rPr lang="ru-RU" b="1" dirty="0"/>
              <a:t>орденами Ленина, Отечественной войны 1-й степени и медалью "Золотая Звезда" 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9957"/>
            <a:ext cx="1872208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96" y="3356992"/>
            <a:ext cx="194421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56992"/>
            <a:ext cx="21930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62585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35292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0484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130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Кужаков Мурат Галлямович- Герой Советского Союза</vt:lpstr>
      <vt:lpstr> Биография мирного времени</vt:lpstr>
      <vt:lpstr>В  краеведческом музее с. Новомурапталово  имеется  уголок, посвященный герою. </vt:lpstr>
      <vt:lpstr>1904  - 1986</vt:lpstr>
      <vt:lpstr> В Красную Армию Кужаков был призван в январе 1942 года. </vt:lpstr>
      <vt:lpstr>Он был назначен командиром  сабельного отделения 58-го гвардейского кавалерийского полка 112-й башкирской  кавалерийской дивизии .</vt:lpstr>
      <vt:lpstr> В ночь  на 27 сентября 1943 года под вражеским огнем его отделение переправилось через реку Днепр  и на захваченном плацдарме более двух часов отбивало контратаки  противника. </vt:lpstr>
      <vt:lpstr>Кужаков был награждён орденами Ленина, Отечественной войны 1-й степени и медалью "Золотая Звезда"  </vt:lpstr>
      <vt:lpstr>Презентация PowerPoint</vt:lpstr>
      <vt:lpstr>После войны Кужаков Мурат более 10 лет работал председателем колхоза им. Кирова  с. Новомурапталово</vt:lpstr>
      <vt:lpstr>Он был образцовым отцом, требовательным, хорошим руководителем, справедливым человеком</vt:lpstr>
      <vt:lpstr>Улица Кужакова …Имя Героя высечена в названиях улиц родного села</vt:lpstr>
      <vt:lpstr>         В этом доме жил наш Герой…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рамиля</cp:lastModifiedBy>
  <cp:revision>118</cp:revision>
  <dcterms:created xsi:type="dcterms:W3CDTF">2015-03-23T11:20:03Z</dcterms:created>
  <dcterms:modified xsi:type="dcterms:W3CDTF">2019-10-18T17:00:49Z</dcterms:modified>
</cp:coreProperties>
</file>