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657" autoAdjust="0"/>
    <p:restoredTop sz="86304" autoAdjust="0"/>
  </p:normalViewPr>
  <p:slideViewPr>
    <p:cSldViewPr>
      <p:cViewPr varScale="1">
        <p:scale>
          <a:sx n="59" d="100"/>
          <a:sy n="59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G:\квест\img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5412"/>
            <a:ext cx="113792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квест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1450" y="-1017588"/>
            <a:ext cx="12192000" cy="7875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квест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3400" y="0"/>
            <a:ext cx="10566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квест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99735" y="0"/>
            <a:ext cx="1124373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квест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Working</dc:creator>
  <cp:lastModifiedBy>Working</cp:lastModifiedBy>
  <cp:revision>2</cp:revision>
  <dcterms:created xsi:type="dcterms:W3CDTF">2019-05-05T08:09:25Z</dcterms:created>
  <dcterms:modified xsi:type="dcterms:W3CDTF">2019-05-05T08:16:46Z</dcterms:modified>
</cp:coreProperties>
</file>