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8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8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FA2D48-7FC7-467D-9C2C-A9E96327B9F9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A4A862-DFB8-4A9B-AF40-C9D19465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8000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2;&#1059;&#1047;&#1067;&#1050;&#1040;%201%20&#1059;&#1056;&#1054;&#1050;\&#1072;&#1093;%20&#1074;&#1099;%20&#1089;&#1077;&#1085;&#1080;%20&#1084;&#1086;&#1080;%20&#1089;&#1077;&#1085;&#1080;.mp3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ах вы сени мои сен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0234298">
            <a:off x="500034" y="1071546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Традиционные народные куклы.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13314" name="AutoShape 2" descr="http://nacrestike.ru/15/08/30/kukly-ober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://nacrestike.ru/15/08/30/kukly-ober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928934"/>
            <a:ext cx="4538232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s1.livemaster.ru/storage/f3/63/2e7fbf9666fb74cd6df886feb5t7--russkij-stil-narodnaya-kukla-horovodnits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874003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2d4/000ab133-69642290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7531090" cy="56483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214554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Спасибо за внимание!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14290"/>
            <a:ext cx="628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Куклы обереги.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14338" name="Picture 2" descr="https://cs1.livemaster.ru/storage/b5/c6/2ce62bcd396bb3fc63eedce2b6hx--kukly-igrushki-kukla-obereg-nerazluchni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142984"/>
            <a:ext cx="6994348" cy="557214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cs1.livemaster.ru/storage/b1/51/4619e8cab7e9684a1a2467f621yc--russkij-stil-kukla-mam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0"/>
            <a:ext cx="5130000" cy="6840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xn----8sbfggtkj7g.xn--p1ai/upload/images/20180310_0918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10855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olc.ru/wp-content/uploads/2018/07/20180724_1619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285728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Обрядовые куклы.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3794" name="Picture 2" descr="https://ds02.infourok.ru/uploads/ex/0ff8/000887ef-dc032105/31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8001056" cy="598789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rt.gotoural.com/uploads/picture/file/2633/xlarge_0_575d4_c982776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5119690" cy="639961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00.infourok.ru/images/doc/172/198120/img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382057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2.bp.blogspot.com/-j2MKrXviLgI/T4bf6_qaojI/AAAAAAAABWI/09-BuSzlVbs/s1600/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428736"/>
            <a:ext cx="7401406" cy="51577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357166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Куклы игрушки.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 advTm="8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17</Words>
  <Application>Microsoft Office PowerPoint</Application>
  <PresentationFormat>Экран (4:3)</PresentationFormat>
  <Paragraphs>5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EDU</cp:lastModifiedBy>
  <cp:revision>13</cp:revision>
  <dcterms:created xsi:type="dcterms:W3CDTF">2018-10-09T16:56:06Z</dcterms:created>
  <dcterms:modified xsi:type="dcterms:W3CDTF">2019-10-18T12:59:41Z</dcterms:modified>
</cp:coreProperties>
</file>