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1"/>
  </p:notes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E1C1F4-5C15-43C0-8EF1-FC8F35CBC569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1A104-51ED-4257-A542-C016C6123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643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1A104-51ED-4257-A542-C016C612398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482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1A104-51ED-4257-A542-C016C612398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250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ОТРИЦАТЕЛЬНЫЕ  ГЕРОИ  СКАЗКИ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1A104-51ED-4257-A542-C016C612398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925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1A104-51ED-4257-A542-C016C612398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651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A9BBD13-DE08-4A84-97FE-9B576CD1BB0A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8FA25D9-B7A7-4929-91BF-A49739196877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1" name="camera.wav"/>
          </p:stSnd>
        </p:sndAc>
      </p:transition>
    </mc:Choice>
    <mc:Fallback>
      <p:transition spd="slow">
        <p:split orient="vert"/>
        <p:sndAc>
          <p:stSnd>
            <p:snd r:embed="rId1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BD13-DE08-4A84-97FE-9B576CD1BB0A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5D9-B7A7-4929-91BF-A49739196877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1" name="camera.wav"/>
          </p:stSnd>
        </p:sndAc>
      </p:transition>
    </mc:Choice>
    <mc:Fallback>
      <p:transition spd="slow">
        <p:split orient="vert"/>
        <p:sndAc>
          <p:stSnd>
            <p:snd r:embed="rId1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BD13-DE08-4A84-97FE-9B576CD1BB0A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5D9-B7A7-4929-91BF-A49739196877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1" name="camera.wav"/>
          </p:stSnd>
        </p:sndAc>
      </p:transition>
    </mc:Choice>
    <mc:Fallback>
      <p:transition spd="slow">
        <p:split orient="vert"/>
        <p:sndAc>
          <p:stSnd>
            <p:snd r:embed="rId1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BD13-DE08-4A84-97FE-9B576CD1BB0A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5D9-B7A7-4929-91BF-A4973919687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1" name="camera.wav"/>
          </p:stSnd>
        </p:sndAc>
      </p:transition>
    </mc:Choice>
    <mc:Fallback>
      <p:transition spd="slow">
        <p:split orient="vert"/>
        <p:sndAc>
          <p:stSnd>
            <p:snd r:embed="rId1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BD13-DE08-4A84-97FE-9B576CD1BB0A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5D9-B7A7-4929-91BF-A4973919687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1" name="camera.wav"/>
          </p:stSnd>
        </p:sndAc>
      </p:transition>
    </mc:Choice>
    <mc:Fallback>
      <p:transition spd="slow">
        <p:split orient="vert"/>
        <p:sndAc>
          <p:stSnd>
            <p:snd r:embed="rId1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BD13-DE08-4A84-97FE-9B576CD1BB0A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5D9-B7A7-4929-91BF-A4973919687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1" name="camera.wav"/>
          </p:stSnd>
        </p:sndAc>
      </p:transition>
    </mc:Choice>
    <mc:Fallback>
      <p:transition spd="slow">
        <p:split orient="vert"/>
        <p:sndAc>
          <p:stSnd>
            <p:snd r:embed="rId1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BD13-DE08-4A84-97FE-9B576CD1BB0A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5D9-B7A7-4929-91BF-A49739196877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1" name="camera.wav"/>
          </p:stSnd>
        </p:sndAc>
      </p:transition>
    </mc:Choice>
    <mc:Fallback>
      <p:transition spd="slow">
        <p:split orient="vert"/>
        <p:sndAc>
          <p:stSnd>
            <p:snd r:embed="rId1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BD13-DE08-4A84-97FE-9B576CD1BB0A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5D9-B7A7-4929-91BF-A49739196877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1" name="camera.wav"/>
          </p:stSnd>
        </p:sndAc>
      </p:transition>
    </mc:Choice>
    <mc:Fallback>
      <p:transition spd="slow">
        <p:split orient="vert"/>
        <p:sndAc>
          <p:stSnd>
            <p:snd r:embed="rId1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BD13-DE08-4A84-97FE-9B576CD1BB0A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5D9-B7A7-4929-91BF-A49739196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1" name="camera.wav"/>
          </p:stSnd>
        </p:sndAc>
      </p:transition>
    </mc:Choice>
    <mc:Fallback>
      <p:transition spd="slow">
        <p:split orient="vert"/>
        <p:sndAc>
          <p:stSnd>
            <p:snd r:embed="rId1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BD13-DE08-4A84-97FE-9B576CD1BB0A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5D9-B7A7-4929-91BF-A49739196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1" name="camera.wav"/>
          </p:stSnd>
        </p:sndAc>
      </p:transition>
    </mc:Choice>
    <mc:Fallback>
      <p:transition spd="slow">
        <p:split orient="vert"/>
        <p:sndAc>
          <p:stSnd>
            <p:snd r:embed="rId1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BD13-DE08-4A84-97FE-9B576CD1BB0A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A25D9-B7A7-4929-91BF-A497391968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1" name="camera.wav"/>
          </p:stSnd>
        </p:sndAc>
      </p:transition>
    </mc:Choice>
    <mc:Fallback>
      <p:transition spd="slow">
        <p:split orient="vert"/>
        <p:sndAc>
          <p:stSnd>
            <p:snd r:embed="rId1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9BBD13-DE08-4A84-97FE-9B576CD1BB0A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8FA25D9-B7A7-4929-91BF-A497391968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13" name="camera.wav"/>
          </p:stSnd>
        </p:sndAc>
      </p:transition>
    </mc:Choice>
    <mc:Fallback>
      <p:transition spd="slow">
        <p:split orient="vert"/>
        <p:sndAc>
          <p:stSnd>
            <p:snd r:embed="rId13" name="camera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836712"/>
            <a:ext cx="6777318" cy="2571039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</a:rPr>
              <a:t>МОЯ  </a:t>
            </a:r>
            <a:r>
              <a:rPr lang="ru-RU" dirty="0">
                <a:solidFill>
                  <a:srgbClr val="FFFF00"/>
                </a:solidFill>
              </a:rPr>
              <a:t>ЛЮБИМАЯ  СКАЗКА.</a:t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>
                <a:solidFill>
                  <a:srgbClr val="FFFF00"/>
                </a:solidFill>
              </a:rPr>
              <a:t>Выполнил: ЛАПИН  </a:t>
            </a:r>
            <a:r>
              <a:rPr lang="ru-RU" dirty="0" smtClean="0">
                <a:solidFill>
                  <a:srgbClr val="FFFF00"/>
                </a:solidFill>
              </a:rPr>
              <a:t>ЮРИЙ,</a:t>
            </a:r>
          </a:p>
          <a:p>
            <a:pPr algn="l"/>
            <a:r>
              <a:rPr lang="ru-RU" dirty="0" smtClean="0">
                <a:solidFill>
                  <a:srgbClr val="FFFF00"/>
                </a:solidFill>
              </a:rPr>
              <a:t>                                 учащийся  </a:t>
            </a:r>
            <a:r>
              <a:rPr lang="ru-RU" dirty="0">
                <a:solidFill>
                  <a:srgbClr val="FFFF00"/>
                </a:solidFill>
              </a:rPr>
              <a:t>5  </a:t>
            </a:r>
            <a:r>
              <a:rPr lang="ru-RU" dirty="0" smtClean="0">
                <a:solidFill>
                  <a:srgbClr val="FFFF00"/>
                </a:solidFill>
              </a:rPr>
              <a:t>класса</a:t>
            </a:r>
          </a:p>
          <a:p>
            <a:pPr algn="l"/>
            <a:r>
              <a:rPr lang="ru-RU" dirty="0" smtClean="0">
                <a:solidFill>
                  <a:srgbClr val="FFFF00"/>
                </a:solidFill>
              </a:rPr>
              <a:t>                                 </a:t>
            </a:r>
            <a:r>
              <a:rPr lang="ru-RU" dirty="0" err="1" smtClean="0">
                <a:solidFill>
                  <a:srgbClr val="FFFF00"/>
                </a:solidFill>
              </a:rPr>
              <a:t>Леньковской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>
                <a:solidFill>
                  <a:srgbClr val="FFFF00"/>
                </a:solidFill>
              </a:rPr>
              <a:t>ОШ.</a:t>
            </a:r>
          </a:p>
          <a:p>
            <a:pPr algn="r"/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979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3" name="camera.wav"/>
          </p:stSnd>
        </p:sndAc>
      </p:transition>
    </mc:Choice>
    <mc:Fallback>
      <p:transition spd="slow">
        <p:split orient="vert"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509109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РУССКАЯ  </a:t>
            </a:r>
            <a:r>
              <a:rPr lang="ru-RU" dirty="0"/>
              <a:t>НАРОДНАЯ  СКАЗКА</a:t>
            </a:r>
            <a:br>
              <a:rPr lang="ru-RU" dirty="0"/>
            </a:br>
            <a:r>
              <a:rPr lang="ru-RU" dirty="0"/>
              <a:t>«М О Р О З К О»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841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3" name="camera.wav"/>
          </p:stSnd>
        </p:sndAc>
      </p:transition>
    </mc:Choice>
    <mc:Fallback>
      <p:transition spd="slow">
        <p:split orient="vert"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130" y="476672"/>
            <a:ext cx="84249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Эта сказка волшебная, </a:t>
            </a:r>
            <a:r>
              <a:rPr lang="ru-RU" sz="4400" dirty="0"/>
              <a:t>так как один из героев волшебный персонаж. В таких сказках положительному герою всегда помогают волшебные персонажи, чтобы добро и правда победили зло и ложь.</a:t>
            </a:r>
          </a:p>
        </p:txBody>
      </p:sp>
    </p:spTree>
    <p:extLst>
      <p:ext uri="{BB962C8B-B14F-4D97-AF65-F5344CB8AC3E}">
        <p14:creationId xmlns:p14="http://schemas.microsoft.com/office/powerpoint/2010/main" val="2239581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2" name="camera.wav"/>
          </p:stSnd>
        </p:sndAc>
      </p:transition>
    </mc:Choice>
    <mc:Fallback>
      <p:transition spd="slow">
        <p:split orient="vert"/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56263" cy="1054250"/>
          </a:xfrm>
        </p:spPr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ПОЛОЖИТЕЛЬНЫЕ  </a:t>
            </a:r>
            <a:r>
              <a:rPr lang="ru-RU" sz="3600" dirty="0"/>
              <a:t>ГЕРОИ  СКАЗКИ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Положительный женский образ </a:t>
            </a:r>
            <a:r>
              <a:rPr lang="ru-RU" dirty="0"/>
              <a:t>сказки </a:t>
            </a:r>
            <a:r>
              <a:rPr lang="ru-RU" dirty="0" smtClean="0"/>
              <a:t>«Морозко» </a:t>
            </a:r>
            <a:r>
              <a:rPr lang="ru-RU" dirty="0"/>
              <a:t>- это главная героиня, падчерица - девушка трудолюбивая, услужливая и кроткая. Характер падчерицы настолько кроткий, что она не спорит и не сопротивляется, когда родной отец оставляет ее в студеном зимнем лесу. И так же кротко она ведет себя, когда Морозко испытывает ее характер, </a:t>
            </a:r>
            <a:r>
              <a:rPr lang="ru-RU" dirty="0" smtClean="0"/>
              <a:t>всё </a:t>
            </a:r>
            <a:r>
              <a:rPr lang="ru-RU" dirty="0"/>
              <a:t>усиливая и усиливая мороз. Ответы девушки приветливы, несмотря на жгучий мороз, за это Морозко жалеет и щедро одаривает девушку.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lexandr\Documents\get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80928"/>
            <a:ext cx="3501008" cy="2576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705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2" name="camera.wav"/>
          </p:stSnd>
        </p:sndAc>
      </p:transition>
    </mc:Choice>
    <mc:Fallback>
      <p:transition spd="slow">
        <p:split orient="vert"/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ПОЛОЖИТЕЛЬНЫЕ  ГЕРОИ  СКАЗКИ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Положительный мужской образ </a:t>
            </a:r>
            <a:r>
              <a:rPr lang="ru-RU" dirty="0"/>
              <a:t>в сказке - это старик, отец главной героини. Он добрый и кроткий, но слаб перед злой и напористой старухой. Старик молча смотрит на несправедливость по отношению к его дочке и ничего не может возразить.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lexandr\Documents\9uyIySAheN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80928"/>
            <a:ext cx="338437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426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2" name="camera.wav"/>
          </p:stSnd>
        </p:sndAc>
      </p:transition>
    </mc:Choice>
    <mc:Fallback>
      <p:transition spd="slow">
        <p:split orient="vert"/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188640"/>
            <a:ext cx="7756263" cy="1435766"/>
          </a:xfrm>
        </p:spPr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ОТРИЦАТЕЛЬНЫЕ  </a:t>
            </a:r>
            <a:r>
              <a:rPr lang="ru-RU" sz="3600" dirty="0"/>
              <a:t>ГЕРОИ  СКАЗКИ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Отрицательные образы </a:t>
            </a:r>
            <a:r>
              <a:rPr lang="ru-RU" dirty="0"/>
              <a:t>в</a:t>
            </a:r>
            <a:r>
              <a:rPr lang="ru-RU" b="1" dirty="0"/>
              <a:t> </a:t>
            </a:r>
            <a:r>
              <a:rPr lang="ru-RU" dirty="0"/>
              <a:t>сказке «Морозко» только женские - это мачеха и ее дочь - властные, злобные, жадные и завистливые, они только и делают, что угнетают главную героиню. Заставляя падчерицу работать целый день, они никогда не бывают довольны ее работой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lexandr\Documents\c3a2d8e623be346948cad7316a171a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996952"/>
            <a:ext cx="374441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979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3" name="camera.wav"/>
          </p:stSnd>
        </p:sndAc>
      </p:transition>
    </mc:Choice>
    <mc:Fallback>
      <p:transition spd="slow">
        <p:split orient="vert"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80920" cy="1872208"/>
          </a:xfrm>
        </p:spPr>
        <p:txBody>
          <a:bodyPr/>
          <a:lstStyle/>
          <a:p>
            <a:r>
              <a:rPr lang="ru-RU" sz="2400" dirty="0"/>
              <a:t>Единственным </a:t>
            </a:r>
            <a:r>
              <a:rPr lang="ru-RU" sz="2400" b="1" dirty="0"/>
              <a:t>волшебным образом </a:t>
            </a:r>
            <a:r>
              <a:rPr lang="ru-RU" sz="2400" dirty="0"/>
              <a:t>в сказке является Морозко - это одновременно суровый и добрый волшебник, который по традиции сначала испытывает героев, а потом награждает или наказывает их по справедливости.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Alexandr\Documents\1GlA5XETMQ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7632848" cy="4237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990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2" name="camera.wav"/>
          </p:stSnd>
        </p:sndAc>
      </p:transition>
    </mc:Choice>
    <mc:Fallback>
      <p:transition spd="slow">
        <p:split orient="vert"/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260648"/>
            <a:ext cx="7756263" cy="136375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ЧЕМУ  </a:t>
            </a:r>
            <a:r>
              <a:rPr lang="ru-RU" dirty="0"/>
              <a:t>УЧИТ  СКАЗКА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136339"/>
            <a:ext cx="8208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Сказка "Морозко" учит доброте, отзывчивости, любви к людям. Если ты будешь такой, тебя вознаградят за твои лучшие качества, как Настеньку.</a:t>
            </a:r>
          </a:p>
          <a:p>
            <a:r>
              <a:rPr lang="ru-RU" sz="2800" dirty="0"/>
              <a:t>А если ты </a:t>
            </a:r>
            <a:r>
              <a:rPr lang="ru-RU" sz="2800" dirty="0" err="1"/>
              <a:t>неряха</a:t>
            </a:r>
            <a:r>
              <a:rPr lang="ru-RU" sz="2800" dirty="0"/>
              <a:t>, ленивица, завистлива - не жди вознаграждения за свои качества. Морозко тебя обязательно накажет.</a:t>
            </a:r>
          </a:p>
          <a:p>
            <a:r>
              <a:rPr lang="ru-RU" sz="2800" dirty="0"/>
              <a:t>Самое приятное - это то, что в сказках всегда добро побеждает зло.</a:t>
            </a:r>
          </a:p>
        </p:txBody>
      </p:sp>
    </p:spTree>
    <p:extLst>
      <p:ext uri="{BB962C8B-B14F-4D97-AF65-F5344CB8AC3E}">
        <p14:creationId xmlns:p14="http://schemas.microsoft.com/office/powerpoint/2010/main" val="779994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3" name="camera.wav"/>
          </p:stSnd>
        </p:sndAc>
      </p:transition>
    </mc:Choice>
    <mc:Fallback>
      <p:transition spd="slow">
        <p:split orient="vert"/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lexandr\Documents\1851716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568952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699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2" name="camera.wav"/>
          </p:stSnd>
        </p:sndAc>
      </p:transition>
    </mc:Choice>
    <mc:Fallback>
      <p:transition spd="slow">
        <p:split orient="vert"/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85</TotalTime>
  <Words>126</Words>
  <Application>Microsoft Office PowerPoint</Application>
  <PresentationFormat>Экран (4:3)</PresentationFormat>
  <Paragraphs>22</Paragraphs>
  <Slides>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Твердый переплет</vt:lpstr>
      <vt:lpstr>   МОЯ  ЛЮБИМАЯ  СКАЗКА. </vt:lpstr>
      <vt:lpstr>   РУССКАЯ  НАРОДНАЯ  СКАЗКА «М О Р О З К О» </vt:lpstr>
      <vt:lpstr>Презентация PowerPoint</vt:lpstr>
      <vt:lpstr> ПОЛОЖИТЕЛЬНЫЕ  ГЕРОИ  СКАЗКИ </vt:lpstr>
      <vt:lpstr>ПОЛОЖИТЕЛЬНЫЕ  ГЕРОИ  СКАЗКИ</vt:lpstr>
      <vt:lpstr> ОТРИЦАТЕЛЬНЫЕ  ГЕРОИ  СКАЗКИ </vt:lpstr>
      <vt:lpstr>Единственным волшебным образом в сказке является Морозко - это одновременно суровый и добрый волшебник, который по традиции сначала испытывает героев, а потом награждает или наказывает их по справедливости.</vt:lpstr>
      <vt:lpstr> ЧЕМУ  УЧИТ  СКАЗКА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 ЛЮБИМАЯ  СКАЗКА.</dc:title>
  <dc:creator>Alexandr</dc:creator>
  <cp:lastModifiedBy>Alexandr</cp:lastModifiedBy>
  <cp:revision>8</cp:revision>
  <dcterms:created xsi:type="dcterms:W3CDTF">2019-09-20T16:03:12Z</dcterms:created>
  <dcterms:modified xsi:type="dcterms:W3CDTF">2019-09-20T17:29:01Z</dcterms:modified>
</cp:coreProperties>
</file>