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98" r:id="rId2"/>
    <p:sldId id="295" r:id="rId3"/>
    <p:sldId id="296" r:id="rId4"/>
    <p:sldId id="265" r:id="rId5"/>
    <p:sldId id="294" r:id="rId6"/>
    <p:sldId id="293" r:id="rId7"/>
    <p:sldId id="275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B000"/>
    <a:srgbClr val="99CC00"/>
    <a:srgbClr val="FFFF00"/>
    <a:srgbClr val="FF6600"/>
    <a:srgbClr val="CF7B27"/>
    <a:srgbClr val="CC9900"/>
    <a:srgbClr val="FFFF01"/>
    <a:srgbClr val="737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>
              <a:extLst>
                <a:ext uri="{FF2B5EF4-FFF2-40B4-BE49-F238E27FC236}"/>
              </a:extLst>
            </p:cNvPr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8" name="Freeform 6">
              <a:extLst>
                <a:ext uri="{FF2B5EF4-FFF2-40B4-BE49-F238E27FC236}"/>
              </a:extLst>
            </p:cNvPr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9" name="Freeform 7">
              <a:extLst>
                <a:ext uri="{FF2B5EF4-FFF2-40B4-BE49-F238E27FC236}"/>
              </a:extLst>
            </p:cNvPr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10" name="Freeform 8">
              <a:extLst>
                <a:ext uri="{FF2B5EF4-FFF2-40B4-BE49-F238E27FC236}"/>
              </a:extLst>
            </p:cNvPr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</p:grpSp>
      <p:sp>
        <p:nvSpPr>
          <p:cNvPr id="5837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837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1C9DE-BFAE-476B-974D-693F092FC4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639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C4C34-A00C-45D5-BB78-9CAEC9B3C5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0496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48E17-8A6F-4B93-B3FE-F8BC163012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3576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FBB84-9A97-4E74-9C6A-F6A8D146C1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9093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DF5CC-24C1-4D4F-80C4-44BC40DB6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9662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53061-0F9A-4BFE-94F4-C4AD64057E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1552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FE9C3-4794-4DA4-AEAA-391B66A884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2564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08C18-9538-486B-B3EE-242A07C31E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419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2889C-DD03-4923-A99E-A6C58241BF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5030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1E0C2-CDAD-4BA8-9F65-8EA9B67F7F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7290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CC414-F5D5-4A48-A3DC-3B927ED28C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551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7350" name="Freeform 6">
              <a:extLst>
                <a:ext uri="{FF2B5EF4-FFF2-40B4-BE49-F238E27FC236}"/>
              </a:extLst>
            </p:cNvPr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57351" name="Freeform 7">
              <a:extLst>
                <a:ext uri="{FF2B5EF4-FFF2-40B4-BE49-F238E27FC236}"/>
              </a:extLst>
            </p:cNvPr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57352" name="Freeform 8">
              <a:extLst>
                <a:ext uri="{FF2B5EF4-FFF2-40B4-BE49-F238E27FC236}"/>
              </a:extLst>
            </p:cNvPr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57353" name="Freeform 9">
              <a:extLst>
                <a:ext uri="{FF2B5EF4-FFF2-40B4-BE49-F238E27FC236}"/>
              </a:extLst>
            </p:cNvPr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57354" name="Freeform 10">
              <a:extLst>
                <a:ext uri="{FF2B5EF4-FFF2-40B4-BE49-F238E27FC236}"/>
              </a:extLst>
            </p:cNvPr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</p:grpSp>
      <p:sp>
        <p:nvSpPr>
          <p:cNvPr id="57355" name="Rectangle 11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56" name="Rectangle 1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57" name="Rectangle 1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8605E84-8EF5-49E0-9F26-E67AAC9DBD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7358" name="Rectangle 14">
            <a:extLst>
              <a:ext uri="{FF2B5EF4-FFF2-40B4-BE49-F238E27FC236}"/>
            </a:extLst>
          </p:cNvPr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57359" name="Rectangle 15">
            <a:extLst>
              <a:ext uri="{FF2B5EF4-FFF2-40B4-BE49-F238E27FC236}"/>
            </a:extLst>
          </p:cNvPr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4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	Презентация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		Тема : Насекомые</a:t>
            </a:r>
          </a:p>
          <a:p>
            <a:pPr>
              <a:defRPr/>
            </a:pPr>
            <a:r>
              <a:rPr lang="ru-RU" smtClean="0"/>
              <a:t>	Воспитатель</a:t>
            </a:r>
            <a:r>
              <a:rPr lang="ru-RU" dirty="0" smtClean="0"/>
              <a:t>: </a:t>
            </a:r>
            <a:r>
              <a:rPr lang="ru-RU" dirty="0" err="1" smtClean="0"/>
              <a:t>Хазова</a:t>
            </a:r>
            <a:r>
              <a:rPr lang="ru-RU" dirty="0" smtClean="0"/>
              <a:t> Т.С.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2438400"/>
            <a:ext cx="4732604" cy="338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Rectangle 3">
            <a:extLst>
              <a:ext uri="{FF2B5EF4-FFF2-40B4-BE49-F238E27FC236}"/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228600"/>
            <a:ext cx="7772400" cy="533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>
                <a:solidFill>
                  <a:srgbClr val="4FF622"/>
                </a:solidFill>
              </a:rPr>
              <a:t>ЖУК.</a:t>
            </a:r>
          </a:p>
        </p:txBody>
      </p:sp>
      <p:sp>
        <p:nvSpPr>
          <p:cNvPr id="11" name="Текст 10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0" y="685800"/>
            <a:ext cx="8229600" cy="12954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Не жужжу, когда сижу, 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Не жужжу, когда хожу, 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Не жужжу, когда тружусь, 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А жужжу, когда кружусь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/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2497" y="2362200"/>
            <a:ext cx="523442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9" name="Rectangle 3">
            <a:extLst>
              <a:ext uri="{FF2B5EF4-FFF2-40B4-BE49-F238E27FC236}"/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914400" y="228600"/>
            <a:ext cx="7772400" cy="685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>
                <a:solidFill>
                  <a:schemeClr val="folHlink"/>
                </a:solidFill>
              </a:rPr>
              <a:t>БАБОЧКА.</a:t>
            </a:r>
          </a:p>
        </p:txBody>
      </p:sp>
      <p:sp>
        <p:nvSpPr>
          <p:cNvPr id="6" name="Текст 5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90800" y="762000"/>
            <a:ext cx="6248400" cy="9906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>
                <a:solidFill>
                  <a:srgbClr val="CC9900"/>
                </a:solidFill>
              </a:rPr>
              <a:t>Над цветком порхает, пляшет, </a:t>
            </a:r>
            <a:br>
              <a:rPr lang="ru-RU" sz="2400" b="1" dirty="0">
                <a:solidFill>
                  <a:srgbClr val="CC9900"/>
                </a:solidFill>
              </a:rPr>
            </a:br>
            <a:r>
              <a:rPr lang="ru-RU" sz="2400" b="1" dirty="0">
                <a:solidFill>
                  <a:srgbClr val="CC9900"/>
                </a:solidFill>
              </a:rPr>
              <a:t>Веерком узорным машет </a:t>
            </a:r>
            <a:r>
              <a:rPr lang="ru-RU" dirty="0">
                <a:solidFill>
                  <a:srgbClr val="CC9900"/>
                </a:solidFill>
              </a:rPr>
              <a:t>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1063" y="2339975"/>
            <a:ext cx="4864231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Rectangle 7">
            <a:extLst>
              <a:ext uri="{FF2B5EF4-FFF2-40B4-BE49-F238E27FC236}"/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1800" dirty="0">
                <a:solidFill>
                  <a:schemeClr val="hlink"/>
                </a:solidFill>
              </a:rPr>
              <a:t/>
            </a:r>
            <a:br>
              <a:rPr lang="ru-RU" sz="1800" dirty="0">
                <a:solidFill>
                  <a:schemeClr val="hlink"/>
                </a:solidFill>
              </a:rPr>
            </a:br>
            <a:r>
              <a:rPr lang="ru-RU" sz="2800" dirty="0">
                <a:solidFill>
                  <a:srgbClr val="FFC000"/>
                </a:solidFill>
              </a:rPr>
              <a:t>БОЖЬЯ КОРОВКА</a:t>
            </a:r>
            <a:r>
              <a:rPr lang="ru-RU" dirty="0">
                <a:solidFill>
                  <a:srgbClr val="FFC000"/>
                </a:solidFill>
              </a:rPr>
              <a:t>.</a:t>
            </a:r>
            <a:br>
              <a:rPr lang="ru-RU" dirty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Содержимое 6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dirty="0">
                <a:solidFill>
                  <a:schemeClr val="hlink"/>
                </a:solidFill>
              </a:rPr>
              <a:t>Расправила крылья</a:t>
            </a:r>
            <a:br>
              <a:rPr lang="ru-RU" sz="2000" b="1" dirty="0">
                <a:solidFill>
                  <a:schemeClr val="hlink"/>
                </a:solidFill>
              </a:rPr>
            </a:br>
            <a:r>
              <a:rPr lang="ru-RU" sz="2000" b="1" dirty="0">
                <a:solidFill>
                  <a:schemeClr val="hlink"/>
                </a:solidFill>
              </a:rPr>
              <a:t>Стремительно, ловко.</a:t>
            </a:r>
            <a:br>
              <a:rPr lang="ru-RU" sz="2000" b="1" dirty="0">
                <a:solidFill>
                  <a:schemeClr val="hlink"/>
                </a:solidFill>
              </a:rPr>
            </a:br>
            <a:r>
              <a:rPr lang="ru-RU" sz="2000" b="1" dirty="0">
                <a:solidFill>
                  <a:schemeClr val="hlink"/>
                </a:solidFill>
              </a:rPr>
              <a:t>И в небо умчалась</a:t>
            </a:r>
            <a:br>
              <a:rPr lang="ru-RU" sz="2000" b="1" dirty="0">
                <a:solidFill>
                  <a:schemeClr val="hlink"/>
                </a:solidFill>
              </a:rPr>
            </a:br>
            <a:r>
              <a:rPr lang="ru-RU" sz="2000" b="1" dirty="0">
                <a:solidFill>
                  <a:schemeClr val="hlink"/>
                </a:solidFill>
              </a:rPr>
              <a:t>божья коровка.</a:t>
            </a:r>
            <a:endParaRPr lang="ru-RU" sz="2000" b="1" dirty="0"/>
          </a:p>
        </p:txBody>
      </p:sp>
      <p:sp>
        <p:nvSpPr>
          <p:cNvPr id="8" name="Текст 7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28600" y="3352800"/>
            <a:ext cx="2590800" cy="1631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Красненькие крылышки, черные горошки.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Кто это гуляет по моей ладошке?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389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2133600"/>
            <a:ext cx="4038600" cy="276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9" name="Rectangle 3">
            <a:extLst>
              <a:ext uri="{FF2B5EF4-FFF2-40B4-BE49-F238E27FC236}"/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273050"/>
            <a:ext cx="3008313" cy="9461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>
                <a:solidFill>
                  <a:srgbClr val="D6EB0B"/>
                </a:solidFill>
              </a:rPr>
              <a:t>МУРАВЬИ.</a:t>
            </a:r>
          </a:p>
        </p:txBody>
      </p:sp>
      <p:sp>
        <p:nvSpPr>
          <p:cNvPr id="6" name="Содержимое 5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132715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На поляне возле ёлок </a:t>
            </a:r>
            <a:br>
              <a:rPr lang="ru-RU" sz="20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Дом построен из иголок. </a:t>
            </a:r>
            <a:br>
              <a:rPr lang="ru-RU" sz="20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За травой не виден он, </a:t>
            </a:r>
            <a:br>
              <a:rPr lang="ru-RU" sz="20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А жильцов в нём миллион</a:t>
            </a:r>
          </a:p>
        </p:txBody>
      </p:sp>
      <p:sp>
        <p:nvSpPr>
          <p:cNvPr id="7" name="Текст 6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676400"/>
            <a:ext cx="7620000" cy="51816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828800"/>
            <a:ext cx="3733800" cy="273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5" name="Rectangle 3">
            <a:extLst>
              <a:ext uri="{FF2B5EF4-FFF2-40B4-BE49-F238E27FC236}"/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223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>
                <a:solidFill>
                  <a:srgbClr val="B4B000"/>
                </a:solidFill>
              </a:rPr>
              <a:t>КОМАР</a:t>
            </a:r>
            <a:r>
              <a:rPr lang="ru-RU" sz="2800" dirty="0">
                <a:solidFill>
                  <a:srgbClr val="B4B000"/>
                </a:solidFill>
              </a:rPr>
              <a:t>.</a:t>
            </a:r>
          </a:p>
        </p:txBody>
      </p:sp>
      <p:sp>
        <p:nvSpPr>
          <p:cNvPr id="6" name="Содержимое 5">
            <a:extLst>
              <a:ext uri="{FF2B5EF4-FFF2-40B4-BE49-F238E27FC236}"/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48400" y="1447800"/>
            <a:ext cx="3165475" cy="16002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>
                <a:solidFill>
                  <a:srgbClr val="FFC000"/>
                </a:solidFill>
              </a:rPr>
              <a:t>Самого не видно, а песню слышно; </a:t>
            </a:r>
            <a:br>
              <a:rPr lang="ru-RU" sz="2000" b="1" dirty="0">
                <a:solidFill>
                  <a:srgbClr val="FFC000"/>
                </a:solidFill>
              </a:rPr>
            </a:br>
            <a:r>
              <a:rPr lang="ru-RU" sz="2000" b="1" dirty="0">
                <a:solidFill>
                  <a:srgbClr val="FFC000"/>
                </a:solidFill>
              </a:rPr>
              <a:t>Летит, пищит, случай не упустит: </a:t>
            </a:r>
            <a:br>
              <a:rPr lang="ru-RU" sz="2000" b="1" dirty="0">
                <a:solidFill>
                  <a:srgbClr val="FFC000"/>
                </a:solidFill>
              </a:rPr>
            </a:br>
            <a:r>
              <a:rPr lang="ru-RU" sz="2000" b="1" dirty="0">
                <a:solidFill>
                  <a:srgbClr val="FFC000"/>
                </a:solidFill>
              </a:rPr>
              <a:t>Сядет и укусит</a:t>
            </a:r>
          </a:p>
        </p:txBody>
      </p:sp>
      <p:sp>
        <p:nvSpPr>
          <p:cNvPr id="7" name="Содержимое 6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3962400"/>
            <a:ext cx="2971800" cy="28956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>
                <a:solidFill>
                  <a:srgbClr val="FFFF00"/>
                </a:solidFill>
              </a:rPr>
              <a:t>Дождь прошел.</a:t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>Свежо и тихо.</a:t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 err="1">
                <a:solidFill>
                  <a:srgbClr val="FFFF00"/>
                </a:solidFill>
              </a:rPr>
              <a:t>Распищалась</a:t>
            </a:r>
            <a:r>
              <a:rPr lang="ru-RU" sz="2000" b="1" dirty="0">
                <a:solidFill>
                  <a:srgbClr val="FFFF00"/>
                </a:solidFill>
              </a:rPr>
              <a:t> </a:t>
            </a:r>
            <a:r>
              <a:rPr lang="ru-RU" sz="2000" b="1" dirty="0" err="1">
                <a:solidFill>
                  <a:srgbClr val="FFFF00"/>
                </a:solidFill>
              </a:rPr>
              <a:t>комариха</a:t>
            </a:r>
            <a:r>
              <a:rPr lang="ru-RU" sz="2000" b="1" dirty="0">
                <a:solidFill>
                  <a:srgbClr val="FFFF00"/>
                </a:solidFill>
              </a:rPr>
              <a:t>: —</a:t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>Радостно на свете жить,</a:t>
            </a:r>
            <a:br>
              <a:rPr lang="ru-RU" sz="2000" b="1" dirty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>Но кого бы укусить?</a:t>
            </a:r>
            <a:br>
              <a:rPr lang="ru-RU" sz="2000" b="1" dirty="0">
                <a:solidFill>
                  <a:srgbClr val="FFFF00"/>
                </a:solidFill>
              </a:rPr>
            </a:b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600" decel="100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/>
      <p:bldP spid="6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9707" y="3611563"/>
            <a:ext cx="4511612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Rectangle 5">
            <a:extLst>
              <a:ext uri="{FF2B5EF4-FFF2-40B4-BE49-F238E27FC236}"/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273050"/>
            <a:ext cx="3008313" cy="4889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>
                <a:solidFill>
                  <a:srgbClr val="2FDB07"/>
                </a:solidFill>
              </a:rPr>
              <a:t>МУХА.</a:t>
            </a:r>
          </a:p>
        </p:txBody>
      </p:sp>
      <p:sp>
        <p:nvSpPr>
          <p:cNvPr id="6" name="Содержимое 5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73050"/>
            <a:ext cx="5029200" cy="5853113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>
                <a:solidFill>
                  <a:srgbClr val="99CC00"/>
                </a:solidFill>
              </a:rPr>
              <a:t>Летним днём мешает муха</a:t>
            </a:r>
            <a:br>
              <a:rPr lang="ru-RU" sz="1800" b="1" dirty="0">
                <a:solidFill>
                  <a:srgbClr val="99CC00"/>
                </a:solidFill>
              </a:rPr>
            </a:br>
            <a:r>
              <a:rPr lang="ru-RU" sz="1800" b="1" dirty="0">
                <a:solidFill>
                  <a:srgbClr val="99CC00"/>
                </a:solidFill>
              </a:rPr>
              <a:t>Спать: куснёт то в нос, то в ухо.</a:t>
            </a:r>
            <a:br>
              <a:rPr lang="ru-RU" sz="1800" b="1" dirty="0">
                <a:solidFill>
                  <a:srgbClr val="99CC00"/>
                </a:solidFill>
              </a:rPr>
            </a:br>
            <a:r>
              <a:rPr lang="ru-RU" sz="1800" b="1" dirty="0">
                <a:solidFill>
                  <a:srgbClr val="99CC00"/>
                </a:solidFill>
              </a:rPr>
              <a:t>Люди с мухами не ладят. -</a:t>
            </a:r>
            <a:br>
              <a:rPr lang="ru-RU" sz="1800" b="1" dirty="0">
                <a:solidFill>
                  <a:srgbClr val="99CC00"/>
                </a:solidFill>
              </a:rPr>
            </a:br>
            <a:r>
              <a:rPr lang="ru-RU" sz="1800" b="1" dirty="0">
                <a:solidFill>
                  <a:srgbClr val="99CC00"/>
                </a:solidFill>
              </a:rPr>
              <a:t>То на мусор муха сядет,</a:t>
            </a:r>
            <a:br>
              <a:rPr lang="ru-RU" sz="1800" b="1" dirty="0">
                <a:solidFill>
                  <a:srgbClr val="99CC00"/>
                </a:solidFill>
              </a:rPr>
            </a:br>
            <a:r>
              <a:rPr lang="ru-RU" sz="1800" b="1" dirty="0">
                <a:solidFill>
                  <a:srgbClr val="99CC00"/>
                </a:solidFill>
              </a:rPr>
              <a:t>То усядется на хлеб,-</a:t>
            </a:r>
            <a:br>
              <a:rPr lang="ru-RU" sz="1800" b="1" dirty="0">
                <a:solidFill>
                  <a:srgbClr val="99CC00"/>
                </a:solidFill>
              </a:rPr>
            </a:br>
            <a:r>
              <a:rPr lang="ru-RU" sz="1800" b="1" dirty="0">
                <a:solidFill>
                  <a:srgbClr val="99CC00"/>
                </a:solidFill>
              </a:rPr>
              <a:t>Не почистив свои лапки,-</a:t>
            </a:r>
            <a:br>
              <a:rPr lang="ru-RU" sz="1800" b="1" dirty="0">
                <a:solidFill>
                  <a:srgbClr val="99CC00"/>
                </a:solidFill>
              </a:rPr>
            </a:br>
            <a:r>
              <a:rPr lang="ru-RU" sz="1800" b="1" dirty="0">
                <a:solidFill>
                  <a:srgbClr val="99CC00"/>
                </a:solidFill>
              </a:rPr>
              <a:t>То на пряник сядет сладкий.</a:t>
            </a:r>
            <a:br>
              <a:rPr lang="ru-RU" sz="1800" b="1" dirty="0">
                <a:solidFill>
                  <a:srgbClr val="99CC00"/>
                </a:solidFill>
              </a:rPr>
            </a:br>
            <a:r>
              <a:rPr lang="ru-RU" sz="1800" b="1" dirty="0">
                <a:solidFill>
                  <a:srgbClr val="99CC00"/>
                </a:solidFill>
              </a:rPr>
              <a:t>Спасаясь от такой назойливой соседки,</a:t>
            </a:r>
            <a:br>
              <a:rPr lang="ru-RU" sz="1800" b="1" dirty="0">
                <a:solidFill>
                  <a:srgbClr val="99CC00"/>
                </a:solidFill>
              </a:rPr>
            </a:br>
            <a:r>
              <a:rPr lang="ru-RU" sz="1800" b="1" dirty="0">
                <a:solidFill>
                  <a:srgbClr val="99CC00"/>
                </a:solidFill>
              </a:rPr>
              <a:t>Вставляют люди летом в окна сетки.</a:t>
            </a:r>
          </a:p>
        </p:txBody>
      </p:sp>
      <p:sp>
        <p:nvSpPr>
          <p:cNvPr id="7" name="Текст 6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8600" y="1066800"/>
            <a:ext cx="3236913" cy="20574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Кто над нами вверх ногами </a:t>
            </a:r>
            <a:b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Ходит - не страшится, </a:t>
            </a:r>
            <a:b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Упасть не боится, целый день летает, </a:t>
            </a:r>
            <a:b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Всем надоедает?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  <p:bldP spid="6" grpId="0" build="p"/>
      <p:bldP spid="7" grpId="0" build="p"/>
    </p:bld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393</TotalTime>
  <Words>54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Arial Black</vt:lpstr>
      <vt:lpstr>Wingdings</vt:lpstr>
      <vt:lpstr>Трава</vt:lpstr>
      <vt:lpstr> Презентация</vt:lpstr>
      <vt:lpstr>ЖУК.</vt:lpstr>
      <vt:lpstr>БАБОЧКА.</vt:lpstr>
      <vt:lpstr> БОЖЬЯ КОРОВКА. </vt:lpstr>
      <vt:lpstr>МУРАВЬИ.</vt:lpstr>
      <vt:lpstr>КОМАР.</vt:lpstr>
      <vt:lpstr>МУХА.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EDU</cp:lastModifiedBy>
  <cp:revision>34</cp:revision>
  <cp:lastPrinted>1601-01-01T00:00:00Z</cp:lastPrinted>
  <dcterms:created xsi:type="dcterms:W3CDTF">2012-08-30T08:37:43Z</dcterms:created>
  <dcterms:modified xsi:type="dcterms:W3CDTF">2019-10-18T12:35:52Z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