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7"/>
            <a:ext cx="9905998" cy="2179273"/>
          </a:xfrm>
        </p:spPr>
        <p:txBody>
          <a:bodyPr>
            <a:noAutofit/>
          </a:bodyPr>
          <a:lstStyle/>
          <a:p>
            <a:pPr algn="ctr"/>
            <a:r>
              <a:rPr lang="ru-RU" sz="1600" i="1" dirty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600" i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БДОУ комбинированного вида детский сад № 30 Красносельского района</a:t>
            </a:r>
            <a:br>
              <a:rPr lang="ru-RU" sz="1600" i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i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статьи:</a:t>
            </a:r>
            <a:r>
              <a:rPr lang="ru-RU" sz="3600" i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инновационные технологии в дошкольных учреждениях</a:t>
            </a:r>
            <a:endParaRPr lang="ru-RU" sz="3600" i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77516">
            <a:off x="900722" y="2845950"/>
            <a:ext cx="3227320" cy="32273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4264" y="4640239"/>
            <a:ext cx="6175160" cy="2033516"/>
          </a:xfrm>
        </p:spPr>
        <p:txBody>
          <a:bodyPr>
            <a:noAutofit/>
          </a:bodyPr>
          <a:lstStyle/>
          <a:p>
            <a:pPr lvl="8"/>
            <a:r>
              <a:rPr lang="ru-RU" sz="2000" b="1" i="1" dirty="0" smtClean="0">
                <a:solidFill>
                  <a:schemeClr val="tx1">
                    <a:lumMod val="95000"/>
                  </a:schemeClr>
                </a:solidFill>
              </a:rPr>
              <a:t>Подготовила воспитатель: </a:t>
            </a:r>
            <a:r>
              <a:rPr lang="ru-RU" sz="2000" b="1" i="1" dirty="0" err="1" smtClean="0">
                <a:solidFill>
                  <a:schemeClr val="tx1">
                    <a:lumMod val="95000"/>
                  </a:schemeClr>
                </a:solidFill>
              </a:rPr>
              <a:t>Батенькова</a:t>
            </a:r>
            <a:r>
              <a:rPr lang="ru-RU" sz="2000" b="1" i="1" dirty="0" smtClean="0">
                <a:solidFill>
                  <a:schemeClr val="tx1">
                    <a:lumMod val="95000"/>
                  </a:schemeClr>
                </a:solidFill>
              </a:rPr>
              <a:t> Е.С</a:t>
            </a: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  <a:endParaRPr lang="ru-RU" sz="2000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642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</a:rPr>
              <a:t>Инновационные технологии в ДОУ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i="1" dirty="0">
                <a:solidFill>
                  <a:schemeClr val="accent4">
                    <a:lumMod val="50000"/>
                  </a:schemeClr>
                </a:solidFill>
              </a:rPr>
              <a:t>В данной статье рассматриваются проблемы интерпретации инновационной деятельности педагогов в дошкольном учебном заведении. Ключевые слова: инновации, инновационные технологии, информационно-коммуникационные технологии.</a:t>
            </a:r>
          </a:p>
          <a:p>
            <a:pPr algn="just"/>
            <a:endParaRPr lang="ru-RU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851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Изложение основного материала.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	</a:t>
            </a: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Новые </a:t>
            </a:r>
            <a:r>
              <a:rPr lang="ru-RU" sz="20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социально-экономические отношения в современном обществе вызвали изменения в системе дошкольного образования, развитие которых недавно поднялось на более высокий уровень. Внедрение ФГОС в дошкольное образование и требование к структуре базовой образовательной программы для дошкольного образования привели к значительным изменениям в организации управления и потребовали улучшения системы управления ДОУ. Улучшение образовательного процесса в соответствии с ФГОС ведет к улучшению профессиональной компетентности современного педагога, работающего в ДОУ. Одним из показателей профессиональной компетентности педагога является его способность к саморазвитию. </a:t>
            </a:r>
          </a:p>
        </p:txBody>
      </p:sp>
    </p:spTree>
    <p:extLst>
      <p:ext uri="{BB962C8B-B14F-4D97-AF65-F5344CB8AC3E}">
        <p14:creationId xmlns:p14="http://schemas.microsoft.com/office/powerpoint/2010/main" val="4030332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</a:rPr>
              <a:t>Основные критерии саморазвития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	Основными </a:t>
            </a:r>
            <a:r>
              <a:rPr lang="ru-RU" sz="18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критериями саморазвития воспитателей ДОУ являются: эффективность профессиональной педагогической деятельности, творческий рост педагогов, внедрение новых педагогических технологий в воспитательно-образовательный процесс. В настоящее время воспитатели ДОУ интенсивно внедряют инновационные технологии в свою работу. Поэтому основной задачей дошкольных педагогов является выбор методов и форм организации работы с детьми, оптимальных инновационных педагогических технологий, которые в большей мере соответствуют заявленной цели личностного развития воспитанников. Как известно, технология — набор методов, используемых в любом деле. Педагогическая технология — это набор психолого-педагогических установок, определяющих особый набор и использование форм, методов обучения и воспитания, учебных инструментов; это организационно-методический инструмент для организации педагогического процесса. </a:t>
            </a:r>
          </a:p>
        </p:txBody>
      </p:sp>
    </p:spTree>
    <p:extLst>
      <p:ext uri="{BB962C8B-B14F-4D97-AF65-F5344CB8AC3E}">
        <p14:creationId xmlns:p14="http://schemas.microsoft.com/office/powerpoint/2010/main" val="2106893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</a:rPr>
              <a:t>Цель внедрения инновационных технологий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Цель внедрения инновационных педагогических технологий в воспитательно-образовательный процесс ДОУ: – улучшение качества дошкольного образования и профессиональных навыков педагогического коллектива. Формирование активности ребенка в познании окружающей действительности, раскрытие индивидуальности в процессе взаимодействия между всеми субъектами воспитательно-образовательных отношений (педагогами, детьми, родителями). Инновационный процесс — это создание, освоение и применение инноваций, которые гарантируют успех перехода традиционной системы образования на новое качественное состояние. Инновации в дошкольном обучении предлагаются для понимания новых методов обучения, новых способов организации занятий, инноваций в организации образовательного контента, методы оценки образовательного результата. Современные инновационные педагогические технологии в дошкольном образовании направлены на реализацию ФГОС ДО. </a:t>
            </a:r>
          </a:p>
        </p:txBody>
      </p:sp>
    </p:spTree>
    <p:extLst>
      <p:ext uri="{BB962C8B-B14F-4D97-AF65-F5344CB8AC3E}">
        <p14:creationId xmlns:p14="http://schemas.microsoft.com/office/powerpoint/2010/main" val="3727485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</a:rPr>
              <a:t>Проблемы внедрения инноваций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sz="48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– отсутствие или недостаток ресурсов (дидактические, материальные, технические, информационные); </a:t>
            </a:r>
          </a:p>
          <a:p>
            <a:pPr marL="0" indent="0" algn="just">
              <a:buNone/>
            </a:pPr>
            <a:r>
              <a:rPr lang="ru-RU" sz="48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– негативное отношение педагогов к инновациям, связанное с сохранением стереотипов образовательной деятельности в ДОУ;</a:t>
            </a:r>
          </a:p>
          <a:p>
            <a:pPr marL="0" indent="0" algn="just">
              <a:buNone/>
            </a:pPr>
            <a:r>
              <a:rPr lang="ru-RU" sz="48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– нежелание совместной работы в условиях инноваций (возникает между молодыми и старыми педагогами); </a:t>
            </a:r>
          </a:p>
          <a:p>
            <a:pPr marL="0" indent="0" algn="just">
              <a:buNone/>
            </a:pPr>
            <a:r>
              <a:rPr lang="ru-RU" sz="48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– отсутствие или недостаток знаний в организации и внедрении инновационных процессов; – отсутствие системы стимулирования инновационных педагогических навыков; </a:t>
            </a:r>
          </a:p>
          <a:p>
            <a:pPr marL="0" indent="0" algn="just">
              <a:buNone/>
            </a:pPr>
            <a:r>
              <a:rPr lang="ru-RU" sz="48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– отсутствие конкретных методов контроля эффективности инновационного процесса. Какие бы проблемы не возникали бы при внедрении современных инноваций, они все равно внедряются. Среди инноваций стоит отметить современные образовательные технологии, используемые в практике дошкольных образовательных учреждений</a:t>
            </a:r>
          </a:p>
          <a:p>
            <a:pPr marL="0" indent="0" algn="just">
              <a:buNone/>
            </a:pPr>
            <a:r>
              <a:rPr lang="ru-RU" sz="48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– здоровьесберегающие технологии; </a:t>
            </a:r>
          </a:p>
          <a:p>
            <a:pPr marL="0" indent="0" algn="just">
              <a:buNone/>
            </a:pPr>
            <a:r>
              <a:rPr lang="ru-RU" sz="48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– технологии проектной деятельности; </a:t>
            </a:r>
          </a:p>
          <a:p>
            <a:pPr marL="0" indent="0" algn="just">
              <a:buNone/>
            </a:pPr>
            <a:r>
              <a:rPr lang="ru-RU" sz="48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– технология исследовательской деятельности; </a:t>
            </a:r>
          </a:p>
          <a:p>
            <a:pPr marL="0" indent="0" algn="just">
              <a:buNone/>
            </a:pPr>
            <a:r>
              <a:rPr lang="ru-RU" sz="48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– информационно-коммуникационные технологии; </a:t>
            </a:r>
          </a:p>
          <a:p>
            <a:pPr marL="0" indent="0" algn="just">
              <a:buNone/>
            </a:pPr>
            <a:r>
              <a:rPr lang="ru-RU" sz="48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– личностно-ориентированные технологии; </a:t>
            </a:r>
          </a:p>
          <a:p>
            <a:pPr marL="0" indent="0" algn="just">
              <a:buNone/>
            </a:pPr>
            <a:r>
              <a:rPr lang="ru-RU" sz="48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– технология портфолио дошкольника и воспитателя; </a:t>
            </a:r>
          </a:p>
          <a:p>
            <a:pPr marL="0" indent="0" algn="just">
              <a:buNone/>
            </a:pPr>
            <a:r>
              <a:rPr lang="ru-RU" sz="4800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– игровая технология;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0249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</a:rPr>
              <a:t>вывод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Таким образом, в статье раскрыта значимость и необходимость введения инноваций и инновационных технологий в воспитательно-образовательный процесс современных ДОУ. Отмечены современные образовательные технологии, используемые в практике дошкольных образовательных учреждений (здоровьесберегающие технологии; технологии проектной деятельности; технология исследовательской деятельности; информационно-коммуникационные технологии; личностно-ориентированные технологии; технология портфолио дошкольника и воспитателя; игровая технология). Использование инновационных технологий по силам каждому педагогу, а их внедрение способствует выходу дошкольного образования на качественно новый уровень, доказывающий обоснованность обозначения дошкольного детства как начальной ступени образования в системе общего образования личности.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6061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45</TotalTime>
  <Words>399</Words>
  <Application>Microsoft Office PowerPoint</Application>
  <PresentationFormat>Широкоэкранный</PresentationFormat>
  <Paragraphs>25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Times New Roman</vt:lpstr>
      <vt:lpstr>Trebuchet MS</vt:lpstr>
      <vt:lpstr>Tw Cen MT</vt:lpstr>
      <vt:lpstr>Контур</vt:lpstr>
      <vt:lpstr>ГБДОУ комбинированного вида детский сад № 30 Красносельского района  Тема статьи: инновационные технологии в дошкольных учреждениях</vt:lpstr>
      <vt:lpstr>Инновационные технологии в ДОУ</vt:lpstr>
      <vt:lpstr>Изложение основного материала. </vt:lpstr>
      <vt:lpstr>Основные критерии саморазвития</vt:lpstr>
      <vt:lpstr>Цель внедрения инновационных технологий</vt:lpstr>
      <vt:lpstr>Проблемы внедрения инноваций</vt:lpstr>
      <vt:lpstr>вывод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ГБДОУ комбинированного вида детский сад № 30 Красносельского района  Статья об инновационных технологиях в дошкольных учреждениях</dc:title>
  <dc:creator>Иван Батеньков</dc:creator>
  <cp:lastModifiedBy>Иван Батеньков</cp:lastModifiedBy>
  <cp:revision>6</cp:revision>
  <dcterms:created xsi:type="dcterms:W3CDTF">2019-04-21T14:45:43Z</dcterms:created>
  <dcterms:modified xsi:type="dcterms:W3CDTF">2019-10-18T17:58:04Z</dcterms:modified>
</cp:coreProperties>
</file>