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9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00CC"/>
    <a:srgbClr val="CC0066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&amp;Mcy;&amp;ycy; &amp;iecy;&amp;dcy;&amp;iecy;&amp;mcy;,&amp;iecy;&amp;dcy;&amp;iecy;&amp;mcy;,&amp;iecy;&amp;dcy;&amp;iecy;&amp;mcy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2643182"/>
            <a:ext cx="4597818" cy="4036885"/>
          </a:xfrm>
          <a:prstGeom prst="rect">
            <a:avLst/>
          </a:prstGeom>
          <a:noFill/>
        </p:spPr>
      </p:pic>
      <p:pic>
        <p:nvPicPr>
          <p:cNvPr id="8" name="Picture 4" descr=" "/>
          <p:cNvPicPr>
            <a:picLocks noChangeAspect="1" noChangeArrowheads="1"/>
          </p:cNvPicPr>
          <p:nvPr userDrawn="1"/>
        </p:nvPicPr>
        <p:blipFill>
          <a:blip r:embed="rId3" cstate="email">
            <a:lum contrast="30000"/>
          </a:blip>
          <a:srcRect/>
          <a:stretch>
            <a:fillRect/>
          </a:stretch>
        </p:blipFill>
        <p:spPr bwMode="auto">
          <a:xfrm rot="1470036">
            <a:off x="7066074" y="194097"/>
            <a:ext cx="1575375" cy="2944352"/>
          </a:xfrm>
          <a:prstGeom prst="rect">
            <a:avLst/>
          </a:prstGeom>
          <a:noFill/>
        </p:spPr>
      </p:pic>
      <p:pic>
        <p:nvPicPr>
          <p:cNvPr id="9" name="Picture 4" descr=" "/>
          <p:cNvPicPr>
            <a:picLocks noChangeAspect="1" noChangeArrowheads="1"/>
          </p:cNvPicPr>
          <p:nvPr userDrawn="1"/>
        </p:nvPicPr>
        <p:blipFill>
          <a:blip r:embed="rId4" cstate="email">
            <a:lum contrast="20000"/>
          </a:blip>
          <a:srcRect/>
          <a:stretch>
            <a:fillRect/>
          </a:stretch>
        </p:blipFill>
        <p:spPr bwMode="auto">
          <a:xfrm rot="20931946">
            <a:off x="438936" y="437531"/>
            <a:ext cx="1731057" cy="3235319"/>
          </a:xfrm>
          <a:prstGeom prst="rect">
            <a:avLst/>
          </a:prstGeom>
          <a:noFill/>
        </p:spPr>
      </p:pic>
      <p:pic>
        <p:nvPicPr>
          <p:cNvPr id="10" name="Picture 2" descr="&amp;Scy;&amp;kcy;&amp;rcy;&amp;acy;&amp;pcy;-&amp;ncy;&amp;acy;&amp;bcy;&amp;ocy;&amp;rcy; &quot; &amp;Lcy;&amp;iecy;&amp;gcy;&amp;kcy;&amp;ocy; &amp;lcy;&amp;yucy;&amp;bcy;&amp;icy;&amp;tcy;&amp;softcy; &amp;tcy;&amp;iecy;&amp;bcy;&amp;yacy; ...&quot;. 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5" cstate="email">
            <a:lum contrast="10000"/>
          </a:blip>
          <a:srcRect/>
          <a:stretch>
            <a:fillRect/>
          </a:stretch>
        </p:blipFill>
        <p:spPr bwMode="auto">
          <a:xfrm rot="18716191">
            <a:off x="-224449" y="3230398"/>
            <a:ext cx="3105343" cy="3854359"/>
          </a:xfrm>
          <a:prstGeom prst="rect">
            <a:avLst/>
          </a:prstGeom>
          <a:noFill/>
        </p:spPr>
      </p:pic>
      <p:pic>
        <p:nvPicPr>
          <p:cNvPr id="11" name="Picture 2" descr="&amp;Scy;&amp;kcy;&amp;rcy;&amp;acy;&amp;pcy;-&amp;ncy;&amp;acy;&amp;bcy;&amp;ocy;&amp;rcy; &quot; &amp;Lcy;&amp;iecy;&amp;gcy;&amp;kcy;&amp;ocy; &amp;lcy;&amp;yucy;&amp;bcy;&amp;icy;&amp;tcy;&amp;softcy; &amp;tcy;&amp;iecy;&amp;bcy;&amp;yacy; ...&quot;. 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6" cstate="email">
            <a:lum contrast="10000"/>
          </a:blip>
          <a:srcRect/>
          <a:stretch>
            <a:fillRect/>
          </a:stretch>
        </p:blipFill>
        <p:spPr bwMode="auto">
          <a:xfrm rot="13279961">
            <a:off x="6846441" y="4447806"/>
            <a:ext cx="2056195" cy="2552154"/>
          </a:xfrm>
          <a:prstGeom prst="rect">
            <a:avLst/>
          </a:prstGeom>
          <a:noFill/>
        </p:spPr>
      </p:pic>
      <p:pic>
        <p:nvPicPr>
          <p:cNvPr id="12" name="Picture 2" descr="&amp;Scy;&amp;kcy;&amp;rcy;&amp;acy;&amp;pcy;-&amp;ncy;&amp;acy;&amp;bcy;&amp;ocy;&amp;rcy; &quot; &amp;Lcy;&amp;iecy;&amp;gcy;&amp;kcy;&amp;ocy; &amp;lcy;&amp;yucy;&amp;bcy;&amp;icy;&amp;tcy;&amp;softcy; &amp;tcy;&amp;iecy;&amp;bcy;&amp;yacy; ...&quot;. 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7" cstate="email">
            <a:lum contrast="10000"/>
          </a:blip>
          <a:srcRect/>
          <a:stretch>
            <a:fillRect/>
          </a:stretch>
        </p:blipFill>
        <p:spPr bwMode="auto">
          <a:xfrm rot="4577048">
            <a:off x="5044438" y="-707152"/>
            <a:ext cx="2167982" cy="3116309"/>
          </a:xfrm>
          <a:prstGeom prst="rect">
            <a:avLst/>
          </a:prstGeom>
          <a:noFill/>
        </p:spPr>
      </p:pic>
      <p:pic>
        <p:nvPicPr>
          <p:cNvPr id="13" name="Picture 2" descr="&amp;Scy;&amp;kcy;&amp;rcy;&amp;acy;&amp;pcy;-&amp;ncy;&amp;acy;&amp;bcy;&amp;ocy;&amp;rcy; &quot; &amp;Lcy;&amp;iecy;&amp;gcy;&amp;kcy;&amp;ocy; &amp;lcy;&amp;yucy;&amp;bcy;&amp;icy;&amp;tcy;&amp;softcy; &amp;tcy;&amp;iecy;&amp;bcy;&amp;yacy; ...&quot;. 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8" cstate="email">
            <a:lum contrast="10000"/>
          </a:blip>
          <a:srcRect/>
          <a:stretch>
            <a:fillRect/>
          </a:stretch>
        </p:blipFill>
        <p:spPr bwMode="auto">
          <a:xfrm rot="14179432">
            <a:off x="2244813" y="-394392"/>
            <a:ext cx="2292133" cy="284500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4E0A3-49E0-404B-9A41-73B5656057E7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87FD14-BE25-49C7-AEAF-363F498DB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4E0A3-49E0-404B-9A41-73B5656057E7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87FD14-BE25-49C7-AEAF-363F498DB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&amp;Mcy;&amp;ycy; &amp;iecy;&amp;dcy;&amp;iecy;&amp;mcy;,&amp;iecy;&amp;dcy;&amp;iecy;&amp;mcy;,&amp;iecy;&amp;dcy;&amp;iecy;&amp;mcy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 rot="20099463" flipH="1">
            <a:off x="462441" y="4282234"/>
            <a:ext cx="3333813" cy="2927088"/>
          </a:xfrm>
          <a:prstGeom prst="rect">
            <a:avLst/>
          </a:prstGeom>
          <a:noFill/>
        </p:spPr>
      </p:pic>
      <p:pic>
        <p:nvPicPr>
          <p:cNvPr id="8" name="Picture 4" descr=" "/>
          <p:cNvPicPr>
            <a:picLocks noChangeAspect="1" noChangeArrowheads="1"/>
          </p:cNvPicPr>
          <p:nvPr userDrawn="1"/>
        </p:nvPicPr>
        <p:blipFill>
          <a:blip r:embed="rId3" cstate="email">
            <a:lum contrast="30000"/>
          </a:blip>
          <a:srcRect/>
          <a:stretch>
            <a:fillRect/>
          </a:stretch>
        </p:blipFill>
        <p:spPr bwMode="auto">
          <a:xfrm rot="626783">
            <a:off x="7545106" y="317796"/>
            <a:ext cx="1376991" cy="2573575"/>
          </a:xfrm>
          <a:prstGeom prst="rect">
            <a:avLst/>
          </a:prstGeom>
          <a:noFill/>
        </p:spPr>
      </p:pic>
      <p:pic>
        <p:nvPicPr>
          <p:cNvPr id="9" name="Picture 2" descr="&amp;Scy;&amp;kcy;&amp;rcy;&amp;acy;&amp;pcy;-&amp;ncy;&amp;acy;&amp;bcy;&amp;ocy;&amp;rcy; &quot; &amp;Lcy;&amp;iecy;&amp;gcy;&amp;kcy;&amp;ocy; &amp;lcy;&amp;yucy;&amp;bcy;&amp;icy;&amp;tcy;&amp;softcy; &amp;tcy;&amp;iecy;&amp;bcy;&amp;yacy; ...&quot;. 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4" cstate="email">
            <a:lum contrast="10000"/>
          </a:blip>
          <a:srcRect/>
          <a:stretch>
            <a:fillRect/>
          </a:stretch>
        </p:blipFill>
        <p:spPr bwMode="auto">
          <a:xfrm rot="5173433">
            <a:off x="6433846" y="4340984"/>
            <a:ext cx="2167982" cy="3116309"/>
          </a:xfrm>
          <a:prstGeom prst="rect">
            <a:avLst/>
          </a:prstGeom>
          <a:noFill/>
        </p:spPr>
      </p:pic>
      <p:pic>
        <p:nvPicPr>
          <p:cNvPr id="10" name="Picture 2" descr="&amp;Scy;&amp;kcy;&amp;rcy;&amp;acy;&amp;pcy;-&amp;ncy;&amp;acy;&amp;bcy;&amp;ocy;&amp;rcy; &quot; &amp;Lcy;&amp;iecy;&amp;gcy;&amp;kcy;&amp;ocy; &amp;lcy;&amp;yucy;&amp;bcy;&amp;icy;&amp;tcy;&amp;softcy; &amp;tcy;&amp;iecy;&amp;bcy;&amp;yacy; ...&quot;. 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5" cstate="email">
            <a:lum contrast="10000"/>
          </a:blip>
          <a:srcRect/>
          <a:stretch>
            <a:fillRect/>
          </a:stretch>
        </p:blipFill>
        <p:spPr bwMode="auto">
          <a:xfrm rot="16720338">
            <a:off x="3988388" y="4602665"/>
            <a:ext cx="1706823" cy="245342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 "/>
          <p:cNvPicPr>
            <a:picLocks noChangeAspect="1" noChangeArrowheads="1"/>
          </p:cNvPicPr>
          <p:nvPr userDrawn="1"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 rot="20767761">
            <a:off x="7740377" y="301533"/>
            <a:ext cx="1218296" cy="2276977"/>
          </a:xfrm>
          <a:prstGeom prst="rect">
            <a:avLst/>
          </a:prstGeom>
          <a:noFill/>
        </p:spPr>
      </p:pic>
      <p:pic>
        <p:nvPicPr>
          <p:cNvPr id="8" name="Picture 4" descr=" "/>
          <p:cNvPicPr>
            <a:picLocks noChangeAspect="1" noChangeArrowheads="1"/>
          </p:cNvPicPr>
          <p:nvPr userDrawn="1"/>
        </p:nvPicPr>
        <p:blipFill>
          <a:blip r:embed="rId3" cstate="email">
            <a:lum contrast="20000"/>
          </a:blip>
          <a:srcRect/>
          <a:stretch>
            <a:fillRect/>
          </a:stretch>
        </p:blipFill>
        <p:spPr bwMode="auto">
          <a:xfrm rot="939930">
            <a:off x="285730" y="455053"/>
            <a:ext cx="1531468" cy="2862290"/>
          </a:xfrm>
          <a:prstGeom prst="rect">
            <a:avLst/>
          </a:prstGeom>
          <a:noFill/>
        </p:spPr>
      </p:pic>
      <p:pic>
        <p:nvPicPr>
          <p:cNvPr id="9" name="Picture 2" descr="&amp;Scy;&amp;kcy;&amp;rcy;&amp;acy;&amp;pcy;-&amp;ncy;&amp;acy;&amp;bcy;&amp;ocy;&amp;rcy; &quot; &amp;Lcy;&amp;iecy;&amp;gcy;&amp;kcy;&amp;ocy; &amp;lcy;&amp;yucy;&amp;bcy;&amp;icy;&amp;tcy;&amp;softcy; &amp;tcy;&amp;iecy;&amp;bcy;&amp;yacy; ...&quot;. 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4" cstate="email">
            <a:lum contrast="10000"/>
          </a:blip>
          <a:srcRect/>
          <a:stretch>
            <a:fillRect/>
          </a:stretch>
        </p:blipFill>
        <p:spPr bwMode="auto">
          <a:xfrm rot="20352676">
            <a:off x="-69251" y="2710565"/>
            <a:ext cx="1534099" cy="1904127"/>
          </a:xfrm>
          <a:prstGeom prst="rect">
            <a:avLst/>
          </a:prstGeom>
          <a:noFill/>
        </p:spPr>
      </p:pic>
      <p:pic>
        <p:nvPicPr>
          <p:cNvPr id="10" name="Picture 2" descr="&amp;Scy;&amp;kcy;&amp;rcy;&amp;acy;&amp;pcy;-&amp;ncy;&amp;acy;&amp;bcy;&amp;ocy;&amp;rcy; &quot; &amp;Lcy;&amp;iecy;&amp;gcy;&amp;kcy;&amp;ocy; &amp;lcy;&amp;yucy;&amp;bcy;&amp;icy;&amp;tcy;&amp;softcy; &amp;tcy;&amp;iecy;&amp;bcy;&amp;yacy; ...&quot;. 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5" cstate="email">
            <a:lum contrast="10000"/>
          </a:blip>
          <a:srcRect/>
          <a:stretch>
            <a:fillRect/>
          </a:stretch>
        </p:blipFill>
        <p:spPr bwMode="auto">
          <a:xfrm rot="1801774" flipH="1">
            <a:off x="-1346" y="4799709"/>
            <a:ext cx="1461730" cy="1814302"/>
          </a:xfrm>
          <a:prstGeom prst="rect">
            <a:avLst/>
          </a:prstGeom>
          <a:noFill/>
        </p:spPr>
      </p:pic>
      <p:pic>
        <p:nvPicPr>
          <p:cNvPr id="11" name="Picture 2" descr="&amp;Scy;&amp;kcy;&amp;rcy;&amp;acy;&amp;pcy;-&amp;ncy;&amp;acy;&amp;bcy;&amp;ocy;&amp;rcy; &quot; &amp;Lcy;&amp;iecy;&amp;gcy;&amp;kcy;&amp;ocy; &amp;lcy;&amp;yucy;&amp;bcy;&amp;icy;&amp;tcy;&amp;softcy; &amp;tcy;&amp;iecy;&amp;bcy;&amp;yacy; ...&quot;. 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6" cstate="email">
            <a:lum contrast="10000"/>
          </a:blip>
          <a:srcRect/>
          <a:stretch>
            <a:fillRect/>
          </a:stretch>
        </p:blipFill>
        <p:spPr bwMode="auto">
          <a:xfrm rot="2287019" flipH="1">
            <a:off x="7702952" y="2051403"/>
            <a:ext cx="1505888" cy="1869112"/>
          </a:xfrm>
          <a:prstGeom prst="rect">
            <a:avLst/>
          </a:prstGeom>
          <a:noFill/>
        </p:spPr>
      </p:pic>
      <p:pic>
        <p:nvPicPr>
          <p:cNvPr id="12" name="Picture 2" descr="&amp;Scy;&amp;kcy;&amp;rcy;&amp;acy;&amp;pcy;-&amp;ncy;&amp;acy;&amp;bcy;&amp;ocy;&amp;rcy; &quot; &amp;Lcy;&amp;iecy;&amp;gcy;&amp;kcy;&amp;ocy; &amp;lcy;&amp;yucy;&amp;bcy;&amp;icy;&amp;tcy;&amp;softcy; &amp;tcy;&amp;iecy;&amp;bcy;&amp;yacy; ...&quot;. 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4" cstate="email">
            <a:lum contrast="10000"/>
          </a:blip>
          <a:srcRect/>
          <a:stretch>
            <a:fillRect/>
          </a:stretch>
        </p:blipFill>
        <p:spPr bwMode="auto">
          <a:xfrm rot="20352676">
            <a:off x="7646053" y="3639260"/>
            <a:ext cx="1534099" cy="1904127"/>
          </a:xfrm>
          <a:prstGeom prst="rect">
            <a:avLst/>
          </a:prstGeom>
          <a:noFill/>
        </p:spPr>
      </p:pic>
      <p:pic>
        <p:nvPicPr>
          <p:cNvPr id="13" name="Picture 2" descr="&amp;Scy;&amp;kcy;&amp;rcy;&amp;acy;&amp;pcy;-&amp;ncy;&amp;acy;&amp;bcy;&amp;ocy;&amp;rcy; &quot; &amp;Lcy;&amp;iecy;&amp;gcy;&amp;kcy;&amp;ocy; &amp;lcy;&amp;yucy;&amp;bcy;&amp;icy;&amp;tcy;&amp;softcy; &amp;tcy;&amp;iecy;&amp;bcy;&amp;yacy; ...&quot;. 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7" cstate="email">
            <a:lum contrast="10000"/>
          </a:blip>
          <a:srcRect/>
          <a:stretch>
            <a:fillRect/>
          </a:stretch>
        </p:blipFill>
        <p:spPr bwMode="auto">
          <a:xfrm rot="2939750" flipH="1">
            <a:off x="7956099" y="5377681"/>
            <a:ext cx="1053520" cy="130763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4E0A3-49E0-404B-9A41-73B5656057E7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87FD14-BE25-49C7-AEAF-363F498DB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4E0A3-49E0-404B-9A41-73B5656057E7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87FD14-BE25-49C7-AEAF-363F498DB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4E0A3-49E0-404B-9A41-73B5656057E7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87FD14-BE25-49C7-AEAF-363F498DB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4E0A3-49E0-404B-9A41-73B5656057E7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87FD14-BE25-49C7-AEAF-363F498DB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4E0A3-49E0-404B-9A41-73B5656057E7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87FD14-BE25-49C7-AEAF-363F498DB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54E0A3-49E0-404B-9A41-73B5656057E7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87FD14-BE25-49C7-AEAF-363F498DB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0" name="Picture 8" descr="&amp;dcy;&amp;iecy;&amp;tcy;&amp;scy;&amp;kcy;&amp;icy;&amp;jcy;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pic>
        <p:nvPicPr>
          <p:cNvPr id="13" name="Picture 2" descr="&amp;Ocy;&amp;chcy;&amp;iecy;&amp;ncy;&amp;softcy; &amp;yacy;&amp;rcy;&amp;kcy;&amp;ocy; &amp;icy; &amp;kcy;&amp;rcy;&amp;acy;&amp;scy;&amp;ocy;&amp;chcy;&amp;ncy;&amp;ocy;, &amp;dcy;&amp;lcy;&amp;yacy; &amp;pcy;&amp;ocy;&amp;dcy;&amp;ncy;&amp;yacy;&amp;tcy;&amp;icy;&amp;yacy; &amp;ncy;&amp;acy;&amp;scy;&amp;tcy;&amp;rcy;&amp;ocy;&amp;iecy;&amp;ncy;&amp;icy;&amp;yacy;."/>
          <p:cNvPicPr>
            <a:picLocks noChangeAspect="1" noChangeArrowheads="1"/>
          </p:cNvPicPr>
          <p:nvPr userDrawn="1"/>
        </p:nvPicPr>
        <p:blipFill>
          <a:blip r:embed="rId14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3123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reflection blurRad="6350" stA="60000" endA="900" endPos="58000" dir="5400000" sy="-100000" algn="bl" rotWithShape="0"/>
                </a:effectLst>
                <a:latin typeface="Foo" pitchFamily="82" charset="-52"/>
              </a:rPr>
              <a:t/>
            </a:r>
            <a:b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reflection blurRad="6350" stA="60000" endA="900" endPos="58000" dir="5400000" sy="-100000" algn="bl" rotWithShape="0"/>
                </a:effectLst>
                <a:latin typeface="Foo" pitchFamily="82" charset="-52"/>
              </a:rPr>
            </a:br>
            <a:r>
              <a:rPr lang="ru-RU" sz="8000" dirty="0" smtClean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  <a:effectLst>
                  <a:reflection blurRad="6350" stA="60000" endA="900" endPos="58000" dir="5400000" sy="-100000" algn="bl" rotWithShape="0"/>
                </a:effectLst>
                <a:latin typeface="Foo" pitchFamily="82" charset="-52"/>
              </a:rPr>
              <a:t>Группа «Цыплята»</a:t>
            </a:r>
            <a:br>
              <a:rPr lang="ru-RU" sz="8000" dirty="0" smtClean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  <a:effectLst>
                  <a:reflection blurRad="6350" stA="60000" endA="900" endPos="58000" dir="5400000" sy="-100000" algn="bl" rotWithShape="0"/>
                </a:effectLst>
                <a:latin typeface="Foo" pitchFamily="82" charset="-52"/>
              </a:rPr>
            </a:br>
            <a:endParaRPr lang="ru-RU" sz="8000" b="1" dirty="0">
              <a:solidFill>
                <a:srgbClr val="00CC00"/>
              </a:solidFill>
            </a:endParaRPr>
          </a:p>
        </p:txBody>
      </p:sp>
      <p:pic>
        <p:nvPicPr>
          <p:cNvPr id="3" name="Рисунок 2" descr="герб-цыплята.jpg"/>
          <p:cNvPicPr>
            <a:picLocks noChangeAspect="1"/>
          </p:cNvPicPr>
          <p:nvPr/>
        </p:nvPicPr>
        <p:blipFill>
          <a:blip r:embed="rId2" cstate="print"/>
          <a:srcRect r="1929" b="7291"/>
          <a:stretch>
            <a:fillRect/>
          </a:stretch>
        </p:blipFill>
        <p:spPr>
          <a:xfrm>
            <a:off x="2643174" y="2357430"/>
            <a:ext cx="4000528" cy="414340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dirty="0" smtClean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  <a:effectLst>
                  <a:reflection blurRad="6350" stA="60000" endA="900" endPos="58000" dir="5400000" sy="-100000" algn="bl" rotWithShape="0"/>
                </a:effectLst>
                <a:latin typeface="Foo" pitchFamily="82" charset="-52"/>
              </a:rPr>
              <a:t>Девиз группы</a:t>
            </a:r>
            <a:br>
              <a:rPr lang="ru-RU" sz="8000" dirty="0" smtClean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  <a:effectLst>
                  <a:reflection blurRad="6350" stA="60000" endA="900" endPos="58000" dir="5400000" sy="-100000" algn="bl" rotWithShape="0"/>
                </a:effectLst>
                <a:latin typeface="Foo" pitchFamily="82" charset="-52"/>
              </a:rPr>
            </a:br>
            <a:endParaRPr lang="ru-RU" sz="8000" dirty="0"/>
          </a:p>
        </p:txBody>
      </p:sp>
      <p:pic>
        <p:nvPicPr>
          <p:cNvPr id="3" name="Рисунок 2" descr="Копия Девиз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1500174"/>
            <a:ext cx="3714776" cy="506255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  <a:effectLst>
                  <a:reflection blurRad="6350" stA="60000" endA="900" endPos="58000" dir="5400000" sy="-100000" algn="bl" rotWithShape="0"/>
                </a:effectLst>
                <a:latin typeface="Foo" pitchFamily="82" charset="-52"/>
              </a:rPr>
              <a:t>Приемная группы</a:t>
            </a:r>
            <a:endParaRPr lang="ru-RU" dirty="0"/>
          </a:p>
        </p:txBody>
      </p:sp>
      <p:pic>
        <p:nvPicPr>
          <p:cNvPr id="1026" name="Picture 2" descr="C:\Users\IRINA\Desktop\перебрать\МОЯ АТТЕСТАЦИЯ\фото группы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5"/>
            <a:ext cx="4164118" cy="2500330"/>
          </a:xfrm>
          <a:prstGeom prst="rect">
            <a:avLst/>
          </a:prstGeom>
          <a:noFill/>
        </p:spPr>
      </p:pic>
      <p:pic>
        <p:nvPicPr>
          <p:cNvPr id="1027" name="Picture 3" descr="C:\Users\IRINA\Desktop\перебрать\МОЯ АТТЕСТАЦИЯ\фото группы\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786190"/>
            <a:ext cx="4267200" cy="2705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  <a:effectLst>
                  <a:reflection blurRad="6350" stA="60000" endA="900" endPos="58000" dir="5400000" sy="-100000" algn="bl" rotWithShape="0"/>
                </a:effectLst>
                <a:latin typeface="Foo" pitchFamily="82" charset="-52"/>
              </a:rPr>
              <a:t>«Книжный уголок» </a:t>
            </a:r>
            <a:b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  <a:effectLst>
                  <a:reflection blurRad="6350" stA="60000" endA="900" endPos="58000" dir="5400000" sy="-100000" algn="bl" rotWithShape="0"/>
                </a:effectLst>
                <a:latin typeface="Foo" pitchFamily="82" charset="-52"/>
              </a:rPr>
            </a:br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  <a:effectLst>
                  <a:reflection blurRad="6350" stA="60000" endA="900" endPos="58000" dir="5400000" sy="-100000" algn="bl" rotWithShape="0"/>
                </a:effectLst>
                <a:latin typeface="Foo" pitchFamily="82" charset="-52"/>
              </a:rPr>
              <a:t>«Уголок патриотического воспитания»</a:t>
            </a:r>
            <a:b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  <a:effectLst>
                  <a:reflection blurRad="6350" stA="60000" endA="900" endPos="58000" dir="5400000" sy="-100000" algn="bl" rotWithShape="0"/>
                </a:effectLst>
                <a:latin typeface="Foo" pitchFamily="82" charset="-52"/>
              </a:rPr>
            </a:br>
            <a:endParaRPr lang="ru-RU" dirty="0"/>
          </a:p>
        </p:txBody>
      </p:sp>
      <p:pic>
        <p:nvPicPr>
          <p:cNvPr id="2051" name="Picture 3" descr="C:\Users\IRINA\Desktop\перебрать\МОЯ АТТЕСТАЦИЯ\фото группы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857364"/>
            <a:ext cx="2714644" cy="4481514"/>
          </a:xfrm>
          <a:prstGeom prst="rect">
            <a:avLst/>
          </a:prstGeom>
          <a:noFill/>
        </p:spPr>
      </p:pic>
      <p:pic>
        <p:nvPicPr>
          <p:cNvPr id="2053" name="Picture 5" descr="C:\Users\IRINA\Desktop\перебрать\МОЯ АТТЕСТАЦИЯ\фото группы\20191011_11454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857364"/>
            <a:ext cx="2571768" cy="45529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  <a:effectLst>
                  <a:reflection blurRad="6350" stA="60000" endA="900" endPos="58000" dir="5400000" sy="-100000" algn="bl" rotWithShape="0"/>
                </a:effectLst>
                <a:latin typeface="Foo" pitchFamily="82" charset="-52"/>
              </a:rPr>
              <a:t>«Уголок природы»</a:t>
            </a:r>
            <a:b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  <a:effectLst>
                  <a:reflection blurRad="6350" stA="60000" endA="900" endPos="58000" dir="5400000" sy="-100000" algn="bl" rotWithShape="0"/>
                </a:effectLst>
                <a:latin typeface="Foo" pitchFamily="82" charset="-52"/>
              </a:rPr>
            </a:br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  <a:effectLst>
                  <a:reflection blurRad="6350" stA="60000" endA="900" endPos="58000" dir="5400000" sy="-100000" algn="bl" rotWithShape="0"/>
                </a:effectLst>
                <a:latin typeface="Foo" pitchFamily="82" charset="-52"/>
              </a:rPr>
              <a:t>«Уголок безопасности»</a:t>
            </a:r>
            <a:b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  <a:effectLst>
                  <a:reflection blurRad="6350" stA="60000" endA="900" endPos="58000" dir="5400000" sy="-100000" algn="bl" rotWithShape="0"/>
                </a:effectLst>
                <a:latin typeface="Foo" pitchFamily="82" charset="-52"/>
              </a:rPr>
            </a:br>
            <a:endParaRPr lang="ru-RU" dirty="0"/>
          </a:p>
        </p:txBody>
      </p:sp>
      <p:pic>
        <p:nvPicPr>
          <p:cNvPr id="3074" name="Picture 2" descr="C:\Users\IRINA\Desktop\перебрать\МОЯ АТТЕСТАЦИЯ\фото группы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928802"/>
            <a:ext cx="2928958" cy="4481514"/>
          </a:xfrm>
          <a:prstGeom prst="rect">
            <a:avLst/>
          </a:prstGeom>
          <a:noFill/>
        </p:spPr>
      </p:pic>
      <p:pic>
        <p:nvPicPr>
          <p:cNvPr id="3075" name="Picture 3" descr="C:\Users\IRINA\Desktop\перебрать\МОЯ АТТЕСТАЦИЯ\фото группы\20191011_1140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285992"/>
            <a:ext cx="4200525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  <a:effectLst>
                  <a:reflection blurRad="6350" stA="60000" endA="900" endPos="58000" dir="5400000" sy="-100000" algn="bl" rotWithShape="0"/>
                </a:effectLst>
                <a:latin typeface="Foo" pitchFamily="82" charset="-52"/>
              </a:rPr>
              <a:t>«Уголок творчества»</a:t>
            </a:r>
            <a:b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  <a:effectLst>
                  <a:reflection blurRad="6350" stA="60000" endA="900" endPos="58000" dir="5400000" sy="-100000" algn="bl" rotWithShape="0"/>
                </a:effectLst>
                <a:latin typeface="Foo" pitchFamily="82" charset="-52"/>
              </a:rPr>
            </a:br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  <a:effectLst>
                  <a:reflection blurRad="6350" stA="60000" endA="900" endPos="58000" dir="5400000" sy="-100000" algn="bl" rotWithShape="0"/>
                </a:effectLst>
                <a:latin typeface="Foo" pitchFamily="82" charset="-52"/>
              </a:rPr>
              <a:t>«Уголок конструирования»</a:t>
            </a:r>
            <a:b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  <a:effectLst>
                  <a:reflection blurRad="6350" stA="60000" endA="900" endPos="58000" dir="5400000" sy="-100000" algn="bl" rotWithShape="0"/>
                </a:effectLst>
                <a:latin typeface="Foo" pitchFamily="82" charset="-52"/>
              </a:rPr>
            </a:br>
            <a:endParaRPr lang="ru-RU" dirty="0"/>
          </a:p>
        </p:txBody>
      </p:sp>
      <p:pic>
        <p:nvPicPr>
          <p:cNvPr id="4098" name="Picture 2" descr="C:\Users\IRINA\Desktop\перебрать\МОЯ АТТЕСТАЦИЯ\фото группы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857364"/>
            <a:ext cx="3286148" cy="4643470"/>
          </a:xfrm>
          <a:prstGeom prst="rect">
            <a:avLst/>
          </a:prstGeom>
          <a:noFill/>
        </p:spPr>
      </p:pic>
      <p:pic>
        <p:nvPicPr>
          <p:cNvPr id="4099" name="Picture 3" descr="C:\Users\IRINA\Desktop\перебрать\МОЯ АТТЕСТАЦИЯ\фото группы\2.jpg"/>
          <p:cNvPicPr>
            <a:picLocks noChangeAspect="1" noChangeArrowheads="1"/>
          </p:cNvPicPr>
          <p:nvPr/>
        </p:nvPicPr>
        <p:blipFill>
          <a:blip r:embed="rId3"/>
          <a:srcRect r="58147"/>
          <a:stretch>
            <a:fillRect/>
          </a:stretch>
        </p:blipFill>
        <p:spPr bwMode="auto">
          <a:xfrm>
            <a:off x="214282" y="2428868"/>
            <a:ext cx="1785950" cy="2505075"/>
          </a:xfrm>
          <a:prstGeom prst="rect">
            <a:avLst/>
          </a:prstGeom>
          <a:noFill/>
        </p:spPr>
      </p:pic>
      <p:pic>
        <p:nvPicPr>
          <p:cNvPr id="4100" name="Picture 4" descr="C:\Users\IRINA\Desktop\перебрать\МОЯ АТТЕСТАЦИЯ\фото группы\20191011_11425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2000240"/>
            <a:ext cx="3200400" cy="3952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  <a:effectLst>
                  <a:reflection blurRad="6350" stA="60000" endA="900" endPos="58000" dir="5400000" sy="-100000" algn="bl" rotWithShape="0"/>
                </a:effectLst>
                <a:latin typeface="Foo" pitchFamily="82" charset="-52"/>
              </a:rPr>
              <a:t>«Уголок сюжетно-ролевых игр»</a:t>
            </a:r>
            <a:endParaRPr lang="ru-RU" dirty="0"/>
          </a:p>
        </p:txBody>
      </p:sp>
      <p:pic>
        <p:nvPicPr>
          <p:cNvPr id="5122" name="Picture 2" descr="C:\Users\IRINA\Desktop\перебрать\МОЯ АТТЕСТАЦИЯ\фото группы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736"/>
            <a:ext cx="3143272" cy="4429156"/>
          </a:xfrm>
          <a:prstGeom prst="rect">
            <a:avLst/>
          </a:prstGeom>
          <a:noFill/>
        </p:spPr>
      </p:pic>
      <p:pic>
        <p:nvPicPr>
          <p:cNvPr id="5123" name="Picture 3" descr="C:\Users\IRINA\Desktop\перебрать\МОЯ АТТЕСТАЦИЯ\фото группы\20191011_1009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1071547"/>
            <a:ext cx="4052886" cy="2571768"/>
          </a:xfrm>
          <a:prstGeom prst="rect">
            <a:avLst/>
          </a:prstGeom>
          <a:noFill/>
        </p:spPr>
      </p:pic>
      <p:pic>
        <p:nvPicPr>
          <p:cNvPr id="5124" name="Picture 4" descr="C:\Users\IRINA\Desktop\перебрать\МОЯ АТТЕСТАЦИЯ\фото группы\20191011_11442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3786190"/>
            <a:ext cx="4267200" cy="27336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  <a:effectLst>
                  <a:reflection blurRad="6350" stA="60000" endA="900" endPos="58000" dir="5400000" sy="-100000" algn="bl" rotWithShape="0"/>
                </a:effectLst>
                <a:latin typeface="Foo" pitchFamily="82" charset="-52"/>
              </a:rPr>
              <a:t>«Уголок </a:t>
            </a:r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  <a:effectLst>
                  <a:reflection blurRad="6350" stA="60000" endA="900" endPos="58000" dir="5400000" sy="-100000" algn="bl" rotWithShape="0"/>
                </a:effectLst>
                <a:latin typeface="Foo" pitchFamily="82" charset="-52"/>
              </a:rPr>
              <a:t>познавательного развития»</a:t>
            </a:r>
            <a:endParaRPr lang="ru-RU" dirty="0"/>
          </a:p>
        </p:txBody>
      </p:sp>
      <p:pic>
        <p:nvPicPr>
          <p:cNvPr id="7170" name="Picture 2" descr="C:\Users\IRINA\Desktop\перебрать\МОЯ АТТЕСТАЦИЯ\фото группы\20191011_1145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142984"/>
            <a:ext cx="3990975" cy="3200400"/>
          </a:xfrm>
          <a:prstGeom prst="rect">
            <a:avLst/>
          </a:prstGeom>
          <a:noFill/>
        </p:spPr>
      </p:pic>
      <p:pic>
        <p:nvPicPr>
          <p:cNvPr id="7171" name="Picture 3" descr="C:\Users\IRINA\Desktop\перебрать\МОЯ АТТЕСТАЦИЯ\фото группы\20191011_1146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643314"/>
            <a:ext cx="4267200" cy="28813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  <a:effectLst>
                  <a:reflection blurRad="6350" stA="60000" endA="900" endPos="58000" dir="5400000" sy="-100000" algn="bl" rotWithShape="0"/>
                </a:effectLst>
                <a:latin typeface="Foo" pitchFamily="82" charset="-52"/>
              </a:rPr>
              <a:t>«Уголок сюжетно-ролевых игр»</a:t>
            </a:r>
            <a:endParaRPr lang="ru-RU" dirty="0"/>
          </a:p>
        </p:txBody>
      </p:sp>
      <p:pic>
        <p:nvPicPr>
          <p:cNvPr id="6146" name="Picture 2" descr="C:\Users\IRINA\Desktop\перебрать\МОЯ АТТЕСТАЦИЯ\фото группы\20191011_1141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714488"/>
            <a:ext cx="2952750" cy="4267200"/>
          </a:xfrm>
          <a:prstGeom prst="rect">
            <a:avLst/>
          </a:prstGeom>
          <a:noFill/>
        </p:spPr>
      </p:pic>
      <p:pic>
        <p:nvPicPr>
          <p:cNvPr id="6147" name="Picture 3" descr="C:\Users\IRINA\Desktop\перебрать\МОЯ АТТЕСТАЦИЯ\фото группы\20191011_11435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785926"/>
            <a:ext cx="226695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31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Группа «Цыплята» </vt:lpstr>
      <vt:lpstr>Девиз группы </vt:lpstr>
      <vt:lpstr>Приемная группы</vt:lpstr>
      <vt:lpstr>«Книжный уголок»  «Уголок патриотического воспитания» </vt:lpstr>
      <vt:lpstr>«Уголок природы» «Уголок безопасности» </vt:lpstr>
      <vt:lpstr>«Уголок творчества» «Уголок конструирования» </vt:lpstr>
      <vt:lpstr>«Уголок сюжетно-ролевых игр»</vt:lpstr>
      <vt:lpstr>«Уголок познавательного развития»</vt:lpstr>
      <vt:lpstr>«Уголок сюжетно-ролевых игр»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IRINA</cp:lastModifiedBy>
  <cp:revision>74</cp:revision>
  <dcterms:created xsi:type="dcterms:W3CDTF">2015-06-08T18:48:36Z</dcterms:created>
  <dcterms:modified xsi:type="dcterms:W3CDTF">2019-10-18T13:22:15Z</dcterms:modified>
</cp:coreProperties>
</file>