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9" r:id="rId4"/>
    <p:sldId id="268" r:id="rId5"/>
    <p:sldId id="267" r:id="rId6"/>
    <p:sldId id="266" r:id="rId7"/>
    <p:sldId id="265" r:id="rId8"/>
    <p:sldId id="271" r:id="rId9"/>
    <p:sldId id="281" r:id="rId10"/>
    <p:sldId id="282" r:id="rId11"/>
    <p:sldId id="275" r:id="rId12"/>
    <p:sldId id="274" r:id="rId13"/>
    <p:sldId id="279" r:id="rId14"/>
    <p:sldId id="277" r:id="rId15"/>
    <p:sldId id="27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1A070-09B0-41DF-82B6-3EE441DD55D3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1F32B-E22C-4131-8AA7-A58F9BEA6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F1F32B-E22C-4131-8AA7-A58F9BEA6FA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ЯБЛОЧНЫЙ СПАС\169585-yan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71604" y="214290"/>
            <a:ext cx="65722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проект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572264" y="5000636"/>
            <a:ext cx="2571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Выполнила: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Бычкова Е.В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19.08.2019г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643182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         «А у нас – Яблочный Спас»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средняя группа\А у нас - Яблочный спас! - 19.08.2019г\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714356"/>
            <a:ext cx="7786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071546"/>
            <a:ext cx="27860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071546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ЯБЛОЧНЫЙ СПАС\IMG_355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786190"/>
            <a:ext cx="2571768" cy="1829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ЯБЛОЧНЫЙ СПАС\IMG_355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357694"/>
            <a:ext cx="2286016" cy="183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ЯБЛОЧНЫЙ СПАС\IMG_3563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60" y="3857628"/>
            <a:ext cx="2372729" cy="197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3108" y="642918"/>
            <a:ext cx="70008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Соревнование"Собираем урожай"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214546" y="3429000"/>
            <a:ext cx="6929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Соревнование "Помоги достать яблочко"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6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571744"/>
            <a:ext cx="3214710" cy="2519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7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643314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ЯБЛОЧНЫЙ СПАС\IMG_357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857232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86314" y="5289216"/>
            <a:ext cx="3786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П/игра: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«Бежит яблоко по кругу»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143372" y="857232"/>
            <a:ext cx="4357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ярмарку ходили, себе яблочко купил.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Вот такие наливные, наливные непростые!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теперь мы поиграем, яблочко наливное по кругу покатаем!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42976" y="928670"/>
            <a:ext cx="62865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Снова праздник открываем,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Новый спас мы отмечаем.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Яблочный, а не медовый,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празднику вы все готовы?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Admin\Desktop\ЯБЛОЧНЫЙ СПАС\IMG_358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143116"/>
            <a:ext cx="592935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785794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Вот они, какие яблочки наливные!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Admin\Desktop\ЯБЛОЧНЫЙ СПАС\IMG_362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2143116"/>
            <a:ext cx="292895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ЯБЛОЧНЫЙ СПАС\IMG_358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1285860"/>
            <a:ext cx="2571768" cy="337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ЯБЛОЧНЫЙ СПАС\IMG_358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357298"/>
            <a:ext cx="231520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9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714620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9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500438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ЯБЛОЧНЫЙ СПАС\IMG_36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857232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1000108"/>
            <a:ext cx="44291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Угощенье,  просто  объеденье!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krasivye-otkrytki-kartinki-na-yablochnyy-spas-chast-1-aya-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785794"/>
            <a:ext cx="778674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2214554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 хрустят сегодня сладко.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Унеслась далёко грусть,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Возит яблоки лошадка,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Пахнет яблоками Русь!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85786" y="928670"/>
            <a:ext cx="750099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Актуальность проекта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u="sng" dirty="0" smtClean="0">
              <a:solidFill>
                <a:srgbClr val="000000"/>
              </a:solidFill>
              <a:latin typeface="OpenSan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 В настоящее время возникает необходимость в том, чтобы ребёнок почувствовал уникальность своего народа, знал историю семьи, страны, любил свою Родину, пришёл к пониманию собственной неповторимости, и значимости каждого человека, живущего на Земле. Для того, чтобы культура оказывала эффективное воздействие на нравственное развитие личности, а личность испытывала потребность в истинной культуре, в овладении её ценностями, необходимо сформировать основу для воссоздания культуры, что предполагает глубокое знание традиций и обычаев, активную педагогическую деятельность среди подрастающего поколения с позиций возрождения национальных устоев, прежде всего, в сфере культуры и образования. Педагогический аспект культуры понимается нами не только как возрождение и воссоздание традиций.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42910" y="714356"/>
            <a:ext cx="750099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Цель: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 Через праздник “ Яблочный спас” познакомить детей с обрядами и обычаями русского народа. Приобщать к русским народным традициям. Создать радостную атмосферу праздника. Способствовать развитию двигательной активности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sz="2400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Образовательные: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Познакомить детей с праздником Яблочный спас и его традициями. Формировать чувство причастности к истории Родины через знакомство с народными праздниками и традициями – с праздником Яблочный Спас.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42910" y="3786190"/>
            <a:ext cx="7929618" cy="225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Развивающие: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Развивать умение соотносить форму с реальным объектом. Развивать ловкость, смекалку. Развивать моторику, координацию движения. Развивать тактильное ощущение. Развивать внимание, память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Воспитательные: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OpenSans"/>
                <a:ea typeface="Times New Roman" pitchFamily="18" charset="0"/>
                <a:cs typeface="Arial" pitchFamily="34" charset="0"/>
              </a:rPr>
              <a:t> Воспитывать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способность подчинять свои действия инструкции. Воспитывать взаимопонимание, дружелюбие. Воспитывать уважение друг к другу и взрослым. Воспитывать бережное отношение к природе, как источнику осенних даров.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28662" y="1285860"/>
            <a:ext cx="735811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Ожидаемые результаты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OpenSan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u="sng" dirty="0" smtClean="0">
              <a:solidFill>
                <a:srgbClr val="000000"/>
              </a:solidFill>
              <a:latin typeface="OpenSan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Накапливать опыт восприятия произведений малых фольклорных жанров. Совершенствовать совместную работу детского сада и семьи в области духовно-нравственного воспитания. Пополнение словарного запаса детей: румяные, спелые, наливные, урожай. Расширение интереса к чудесному фрукту – яблоко. Заинтересовать родителей проектом. Предложить совместную познавательно-творческую и исследовательскую деятельность с детьми. Осмысленное участие в русских народных праздниках (знают названия, поют русские хороводные песни, читают стихи). Используют в повседневной жизни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потешки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Sans"/>
                <a:ea typeface="Times New Roman" pitchFamily="18" charset="0"/>
                <a:cs typeface="Arial" pitchFamily="34" charset="0"/>
              </a:rPr>
              <a:t>, считалки, отгадывают загадки. Умеют играть в народные игры.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000108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0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121663">
            <a:off x="4799829" y="2811331"/>
            <a:ext cx="3602289" cy="272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4286256"/>
            <a:ext cx="3786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Вот, что в нынешнем году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 нашем выросло саду: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Яблоки душистые,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Груши золотистые.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928802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2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1000108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ЯБЛОЧНЫЙ СПАС\IMG_352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214686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00166" y="785794"/>
            <a:ext cx="36433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Продуктивная          деятельность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643446"/>
            <a:ext cx="32147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«Компот из яблок»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(отпечаток яблока)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min\Desktop\ЯБЛОЧНЫЙ СПАС\IMG_35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2857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ЯБЛОЧНЫЙ СПАС\IMG_353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00372"/>
            <a:ext cx="3439756" cy="274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1071546"/>
            <a:ext cx="4000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Аппликация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«Ящик с яблоками»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ЯБЛОЧНЫЙ СПАС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857232"/>
            <a:ext cx="79244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Совместная работа детей и родителей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C:\Users\Admin\Desktop\средняя группа\А у нас - Яблочный спас! - 19.08.2019г\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500174"/>
            <a:ext cx="321471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средняя группа\А у нас - Яблочный спас! - 19.08.2019г\1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500174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средняя группа\А у нас - Яблочный спас! - 19.08.2019г\1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929066"/>
            <a:ext cx="3071834" cy="212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средняя группа\А у нас - Яблочный спас! - 19.08.2019г\1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3929066"/>
            <a:ext cx="2928958" cy="220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216</Words>
  <PresentationFormat>Экран (4:3)</PresentationFormat>
  <Paragraphs>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32</cp:revision>
  <dcterms:created xsi:type="dcterms:W3CDTF">2019-08-13T05:19:06Z</dcterms:created>
  <dcterms:modified xsi:type="dcterms:W3CDTF">2019-10-18T07:12:57Z</dcterms:modified>
</cp:coreProperties>
</file>