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8" r:id="rId10"/>
    <p:sldId id="269" r:id="rId11"/>
    <p:sldId id="272" r:id="rId12"/>
    <p:sldId id="277" r:id="rId13"/>
    <p:sldId id="281" r:id="rId14"/>
    <p:sldId id="282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34587" autoAdjust="0"/>
    <p:restoredTop sz="95179" autoAdjust="0"/>
  </p:normalViewPr>
  <p:slideViewPr>
    <p:cSldViewPr>
      <p:cViewPr varScale="1">
        <p:scale>
          <a:sx n="71" d="100"/>
          <a:sy n="71" d="100"/>
        </p:scale>
        <p:origin x="-26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8342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4905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3618150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0715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164026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7625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5591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31976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8566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66163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2040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6195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9975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31684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0202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5368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4173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133600"/>
            <a:ext cx="8001000" cy="13716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 НЕТРАДИЦИОННЫХ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ТЕХНИК  РИСОВАНИЯ»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343400"/>
            <a:ext cx="5029200" cy="1143000"/>
          </a:xfrm>
        </p:spPr>
        <p:txBody>
          <a:bodyPr/>
          <a:lstStyle/>
          <a:p>
            <a:pPr algn="r">
              <a:lnSpc>
                <a:spcPct val="50000"/>
              </a:lnSpc>
            </a:pPr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Воспитатель: </a:t>
            </a:r>
            <a:r>
              <a:rPr lang="ru-RU" sz="2000" b="1" dirty="0" err="1" smtClean="0">
                <a:solidFill>
                  <a:srgbClr val="7030A0"/>
                </a:solidFill>
                <a:latin typeface="Monotype Corsiva" pitchFamily="66" charset="0"/>
              </a:rPr>
              <a:t>Мурадова</a:t>
            </a:r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b="1" dirty="0" err="1" smtClean="0">
                <a:solidFill>
                  <a:srgbClr val="7030A0"/>
                </a:solidFill>
                <a:latin typeface="Monotype Corsiva" pitchFamily="66" charset="0"/>
              </a:rPr>
              <a:t>Сааадат</a:t>
            </a:r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  </a:t>
            </a:r>
            <a:r>
              <a:rPr lang="ru-RU" sz="2000" b="1" dirty="0" err="1" smtClean="0">
                <a:solidFill>
                  <a:srgbClr val="7030A0"/>
                </a:solidFill>
                <a:latin typeface="Monotype Corsiva" pitchFamily="66" charset="0"/>
              </a:rPr>
              <a:t>Ибрагимовна</a:t>
            </a:r>
            <a:endParaRPr lang="ru-RU" sz="2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09600"/>
            <a:ext cx="7886700" cy="17526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Монотипия</a:t>
            </a:r>
            <a:r>
              <a:rPr lang="ru-RU" sz="2400" dirty="0" smtClean="0"/>
              <a:t> </a:t>
            </a:r>
            <a:r>
              <a:rPr lang="ru-RU" sz="2400" dirty="0" smtClean="0">
                <a:solidFill>
                  <a:srgbClr val="C00000"/>
                </a:solidFill>
              </a:rPr>
              <a:t>- это графическая техника. Рисунок наносится сначала на ровную и гладкую поверхность, а потом он отпечатывается на другую поверхность.</a:t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1600" y="2160588"/>
            <a:ext cx="5791200" cy="4164012"/>
          </a:xfrm>
        </p:spPr>
      </p:pic>
    </p:spTree>
  </p:cSld>
  <p:clrMapOvr>
    <a:masterClrMapping/>
  </p:clrMapOvr>
  <p:transition advTm="5398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78867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Проведение творческой художественной деятельности с использованием нетрадиционных техник: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371600"/>
            <a:ext cx="7886700" cy="48053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•Способствует снятию детских страхов;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•Развивает уверенность в своих силах;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•Развивает пространственное мышление;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•Развивает в детях свободно выражать свой замысел;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•Побуждает детей к творческим поискам и решениям;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•Развивает умение детей действовать  с разнообразным материалом;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•Развивает мелкую моторику рук;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•Развивает творческие способности, воображение и  полёт фантазии;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•Во время деятельности дети получают эстетическое удовольствие.</a:t>
            </a:r>
            <a:endParaRPr lang="ru-RU" sz="1800" dirty="0" smtClean="0">
              <a:solidFill>
                <a:srgbClr val="7030A0"/>
              </a:solidFill>
            </a:endParaRPr>
          </a:p>
          <a:p>
            <a:endParaRPr lang="ru-RU" sz="1800" dirty="0"/>
          </a:p>
        </p:txBody>
      </p:sp>
    </p:spTree>
  </p:cSld>
  <p:clrMapOvr>
    <a:masterClrMapping/>
  </p:clrMapOvr>
  <p:transition advTm="10639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78867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Материалы и инструменты: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371601"/>
            <a:ext cx="7886700" cy="4038600"/>
          </a:xfrm>
        </p:spPr>
        <p:txBody>
          <a:bodyPr/>
          <a:lstStyle/>
          <a:p>
            <a:pPr lvl="0"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плоский поднос, крышка или тарелка </a:t>
            </a:r>
          </a:p>
          <a:p>
            <a:pPr lvl="0"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краски,  но можно жидкую гуашь</a:t>
            </a:r>
          </a:p>
          <a:p>
            <a:pPr lvl="0"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тонкая кисточка </a:t>
            </a:r>
          </a:p>
          <a:p>
            <a:pPr lvl="0"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листы бумаги, лучше всего альбомные или ватман, но подойдет и обычная бумага для офисной техники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28650" y="609600"/>
            <a:ext cx="7886700" cy="5567363"/>
          </a:xfrm>
        </p:spPr>
        <p:txBody>
          <a:bodyPr numCol="2"/>
          <a:lstStyle/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Художник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хочет рисовать</a:t>
            </a:r>
          </a:p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Пусть не дают ему тетрадь…</a:t>
            </a:r>
          </a:p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то художник- и художник</a:t>
            </a:r>
          </a:p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Рисует он где только может…</a:t>
            </a:r>
          </a:p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 чертит палкой по земле,</a:t>
            </a:r>
          </a:p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Зимою пальцем на стекле,</a:t>
            </a:r>
          </a:p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пишет углем на заборе,</a:t>
            </a:r>
          </a:p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на обоях в коридоре.</a:t>
            </a:r>
          </a:p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Рисует мелом на доске,</a:t>
            </a:r>
          </a:p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глине пишет и песке,</a:t>
            </a:r>
          </a:p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</a:p>
          <a:p>
            <a:pPr>
              <a:buNone/>
            </a:pP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Пусть  нет бумаги под руками,</a:t>
            </a:r>
          </a:p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нет денег на холсты,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 будет рисовать на камне,</a:t>
            </a:r>
          </a:p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на кусочке бересты.</a:t>
            </a:r>
          </a:p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Салютом он раскрасит воздух,</a:t>
            </a:r>
          </a:p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Взяв вилы пишет на воде,</a:t>
            </a:r>
          </a:p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Художник, потому художник,</a:t>
            </a:r>
          </a:p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может рисовать везде,</a:t>
            </a:r>
          </a:p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кто художнику мешает - </a:t>
            </a:r>
          </a:p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Тот землю красоты лишает!</a:t>
            </a:r>
          </a:p>
          <a:p>
            <a:pPr>
              <a:buNone/>
            </a:pP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685799"/>
            <a:ext cx="7886700" cy="457201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Список используемой литературы: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066800"/>
            <a:ext cx="7886700" cy="435133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1.Е.А.Янушко «Рисование с детьми раннего возраста». – М.: Мозаика- Синтез, 2006 г.</a:t>
            </a:r>
          </a:p>
          <a:p>
            <a:pPr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2.Д.Н.Колдина «Рисование с детьми 4-5 лет».-М.: Мозаика- Синтез, 2008г.</a:t>
            </a:r>
          </a:p>
          <a:p>
            <a:pPr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3.Р.Г.Казакова «Занятия по рисованию с дошкольниками: Нетрадиционные техники, планирование, конспекты занятий».- М.: ТЦ Сфера, 2009г.</a:t>
            </a:r>
          </a:p>
          <a:p>
            <a:pPr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4.А.В.Никитина «Нетрадиционные техники рисования в ДОУ. Пособие для воспитателей и родителей». – СПб.: КАРО, 2007г.</a:t>
            </a:r>
          </a:p>
          <a:p>
            <a:pPr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5.Г.Н.Давыдова «Нетрадиционные техники рисования в ДОУ. Часть 1, 2».- М.: «Издательство Скрипторий 2003», 2008г.</a:t>
            </a:r>
          </a:p>
          <a:p>
            <a:pPr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6.Г.С.Швайко «Занятия по изобразительной деятельности в ДОУ. Средняя группа».- М.: изд. Центр </a:t>
            </a:r>
            <a:r>
              <a:rPr lang="ru-RU" sz="1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Владос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2008г.</a:t>
            </a:r>
          </a:p>
          <a:p>
            <a:pPr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7. И.А.Лыкова «Изобразительная деятельность в детском саду. Ср. гр.» - М.: «Карапуз», 2009.</a:t>
            </a:r>
          </a:p>
          <a:p>
            <a:pPr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8.К.К.Утробина «Увлекательное рисование методом тычка с детьми 3-7 лет».- М.: «Издательство Гном и Д», 2007.</a:t>
            </a:r>
          </a:p>
          <a:p>
            <a:pPr>
              <a:buFont typeface="Wingdings" pitchFamily="2" charset="2"/>
              <a:buChar char="q"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9. Занятия по изобразительной деятельности. Коллективное творчество/ Под ред. А. А. </a:t>
            </a:r>
            <a:r>
              <a:rPr lang="ru-RU" sz="1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Грибовской.-М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.: ТЦ Сфера, 2009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3276600"/>
          </a:xfrm>
        </p:spPr>
        <p:txBody>
          <a:bodyPr/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СПАСИБО </a:t>
            </a:r>
            <a:b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ЗА</a:t>
            </a:r>
            <a:b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ВНИМАНИЕ!</a:t>
            </a:r>
            <a:endParaRPr lang="ru-RU" sz="7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371600"/>
            <a:ext cx="7886700" cy="16002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должны жить в мире красоты, игры, сказки, музыки, рисунка, фантазии, творчества.                                                           				                     В.А.Сухомлинский</a:t>
            </a:r>
            <a:r>
              <a:rPr lang="ru-RU" sz="2800" i="1" u="sng" dirty="0" smtClean="0"/>
              <a:t/>
            </a:r>
            <a:br>
              <a:rPr lang="ru-RU" sz="2800" i="1" u="sng" dirty="0" smtClean="0"/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9375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066800"/>
            <a:ext cx="7886700" cy="304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Необычное всегда интересно!</a:t>
            </a:r>
            <a:r>
              <a:rPr lang="ru-RU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066800"/>
            <a:ext cx="7886700" cy="473233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i="1" dirty="0" smtClean="0"/>
              <a:t>     </a:t>
            </a:r>
          </a:p>
          <a:p>
            <a:pPr>
              <a:buNone/>
            </a:pPr>
            <a:endParaRPr lang="ru-RU" b="1" i="1" dirty="0"/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ru-RU" sz="2000" b="1" i="1" dirty="0" smtClean="0">
                <a:solidFill>
                  <a:srgbClr val="7030A0"/>
                </a:solidFill>
              </a:rPr>
              <a:t>Очень важно с самых ранних лет приучить человека к прекрасному. А что может быть более наглядным примером для постижения красоты, чем изобразительное искусство? Но порой заинтересовать ребенка не так уж просто. Маленькие дети постоянно находятся в состоянии изучения окружающего мира. Они уже знают, что стул создан для того, чтобы сидеть, одеяло - чтобы укрываться, а кисточка - чтобы рисовать. Бесконечная череда «взрослых» правил и ни шага в сторону. Нетрадиционные техники рисования разрывают шаблоны обучения ребенка изобразительному искусству. Конечно, перед тем как приступить к ним, необходимо дать азы обращения с карандашами, мелками и кисточками. Только после того как маленький художник усвоит основные классические техники рисования, необходимо приступать к нетрадиционным.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endParaRPr lang="ru-RU" sz="2000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2000" b="1" i="1" dirty="0" smtClean="0">
                <a:solidFill>
                  <a:srgbClr val="7030A0"/>
                </a:solidFill>
              </a:rPr>
              <a:t> 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1014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990600"/>
            <a:ext cx="7886700" cy="700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Чем привлекательна нетрадиционная техника рисования?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133599"/>
            <a:ext cx="7886700" cy="4043363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     </a:t>
            </a:r>
            <a:r>
              <a:rPr lang="ru-RU" sz="2000" b="1" i="1" dirty="0" smtClean="0">
                <a:solidFill>
                  <a:srgbClr val="7030A0"/>
                </a:solidFill>
              </a:rPr>
              <a:t>Нетрадиционные техники рисования привлекают детей своей спонтанностью и свободой. Здесь нет никаких правил, а главное - процесс. В ходе таких занятий развивается не только видение и понимание прекрасного, но и фантазия, ловкость, изобретательность и моторика. Нетрадиционные техники стимулируют положительную мотивацию, способствуют выражению индивидуальности ребенка. Комбинирование различных техник побуждает ребенка думать, самостоятельно выбирать подходящие приемы для создания уникальных и более выразительных произведений</a:t>
            </a:r>
            <a:r>
              <a:rPr lang="ru-RU" b="1" i="1" dirty="0" smtClean="0">
                <a:solidFill>
                  <a:srgbClr val="7030A0"/>
                </a:solidFill>
              </a:rPr>
              <a:t>.</a:t>
            </a:r>
          </a:p>
        </p:txBody>
      </p:sp>
    </p:spTree>
  </p:cSld>
  <p:clrMapOvr>
    <a:masterClrMapping/>
  </p:clrMapOvr>
  <p:transition advTm="10202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Нетрадиционные способы рисования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524000"/>
            <a:ext cx="7886700" cy="4114800"/>
          </a:xfrm>
        </p:spPr>
        <p:txBody>
          <a:bodyPr numCol="2"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Рисование ладошками и пальчиками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Рисование солью</a:t>
            </a:r>
          </a:p>
          <a:p>
            <a:pPr algn="just"/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advTm="10686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762000"/>
            <a:ext cx="7886700" cy="21336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2400" dirty="0" smtClean="0">
                <a:solidFill>
                  <a:srgbClr val="C00000"/>
                </a:solidFill>
              </a:rPr>
              <a:t> — новый вид декоративно-прикладного искусства. Представляет собой создания лепных картин с изображением более или менее выпуклых, полуобъемных объектов на горизонтальной поверхности.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Основной материал — пластилин.</a:t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00200" y="2895600"/>
            <a:ext cx="5791200" cy="3657600"/>
          </a:xfrm>
          <a:prstGeom prst="rect">
            <a:avLst/>
          </a:prstGeom>
        </p:spPr>
      </p:pic>
    </p:spTree>
  </p:cSld>
  <p:clrMapOvr>
    <a:masterClrMapping/>
  </p:clrMapOvr>
  <p:transition advTm="5413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85800"/>
            <a:ext cx="7886700" cy="21336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Манкография</a:t>
            </a:r>
            <a:r>
              <a:rPr lang="ru-RU" sz="2400" dirty="0" smtClean="0">
                <a:solidFill>
                  <a:srgbClr val="C00000"/>
                </a:solidFill>
              </a:rPr>
              <a:t> - занятие для детей любого возраста. Помимо обычного хаотичного рисования и свободной игры для ребенка можно еще рисовать цветочки, солнышко и лучики, тучки и дождик, домик и заборчик и т.д.Так же эту технику можно использовать в работе с песком и солью.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819400"/>
            <a:ext cx="7315200" cy="3886200"/>
          </a:xfrm>
          <a:prstGeom prst="rect">
            <a:avLst/>
          </a:prstGeom>
        </p:spPr>
      </p:pic>
    </p:spTree>
  </p:cSld>
  <p:clrMapOvr>
    <a:masterClrMapping/>
  </p:clrMapOvr>
  <p:transition advTm="5553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85800"/>
            <a:ext cx="7886700" cy="25908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Рисование мятой бумагой</a:t>
            </a:r>
            <a:r>
              <a:rPr lang="ru-RU" sz="2800" b="1" i="1" dirty="0" smtClean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– это весьма занятная техника рисования, которая дает простор для фантазии и свободу маленьким ручкам. Увлекательным является даже процесс подготовки к занятию. Бумажные комочки, которыми собственно и будет выполняться работа, дети с удовольствием могут намять сами.</a:t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098" name="Picture 2" descr="G:\картинки\2ea80207c5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828800" y="2935197"/>
            <a:ext cx="5342192" cy="3541803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  <p:transition advClick="0" advTm="5538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85800"/>
            <a:ext cx="7886700" cy="19812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Пальчиковая живопись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способствует раннему развитию творческих способностей.Не важно что он нарисовал и как он нарисовал, важно то с каким удовольствием он это делает. 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" y="2514600"/>
            <a:ext cx="3505201" cy="38862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6200" y="2514601"/>
            <a:ext cx="3581400" cy="3886200"/>
          </a:xfrm>
          <a:prstGeom prst="rect">
            <a:avLst/>
          </a:prstGeom>
        </p:spPr>
      </p:pic>
    </p:spTree>
  </p:cSld>
  <p:clrMapOvr>
    <a:masterClrMapping/>
  </p:clrMapOvr>
  <p:transition advTm="5539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636</TotalTime>
  <Words>756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«ВИДЫ  НЕТРАДИЦИОННЫХ ТЕХНИК  РИСОВАНИЯ» </vt:lpstr>
      <vt:lpstr>Дети должны жить в мире красоты, игры, сказки, музыки, рисунка, фантазии, творчества.                                                                                    В.А.Сухомлинский   </vt:lpstr>
      <vt:lpstr>Необычное всегда интересно! </vt:lpstr>
      <vt:lpstr>Чем привлекательна нетрадиционная техника рисования?</vt:lpstr>
      <vt:lpstr>Нетрадиционные способы рисования </vt:lpstr>
      <vt:lpstr>Пластилинография — новый вид декоративно-прикладного искусства. Представляет собой создания лепных картин с изображением более или менее выпуклых, полуобъемных объектов на горизонтальной поверхности. Основной материал — пластилин. </vt:lpstr>
      <vt:lpstr>Манкография - занятие для детей любого возраста. Помимо обычного хаотичного рисования и свободной игры для ребенка можно еще рисовать цветочки, солнышко и лучики, тучки и дождик, домик и заборчик и т.д.Так же эту технику можно использовать в работе с песком и солью. </vt:lpstr>
      <vt:lpstr>Рисование мятой бумагой – это весьма занятная техника рисования, которая дает простор для фантазии и свободу маленьким ручкам. Увлекательным является даже процесс подготовки к занятию. Бумажные комочки, которыми собственно и будет выполняться работа, дети с удовольствием могут намять сами. </vt:lpstr>
      <vt:lpstr>Пальчиковая живопись способствует раннему развитию творческих способностей.Не важно что он нарисовал и как он нарисовал, важно то с каким удовольствием он это делает.  </vt:lpstr>
      <vt:lpstr>Монотипия - это графическая техника. Рисунок наносится сначала на ровную и гладкую поверхность, а потом он отпечатывается на другую поверхность. </vt:lpstr>
      <vt:lpstr>Проведение творческой художественной деятельности с использованием нетрадиционных техник:  </vt:lpstr>
      <vt:lpstr>Материалы и инструменты: </vt:lpstr>
      <vt:lpstr>Слайд 13</vt:lpstr>
      <vt:lpstr>Список используемой литературы: 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ТЕХНИКИ РИСОВАНИЯ</dc:title>
  <dc:creator>Сергей</dc:creator>
  <cp:lastModifiedBy>Ноут1</cp:lastModifiedBy>
  <cp:revision>108</cp:revision>
  <dcterms:modified xsi:type="dcterms:W3CDTF">2019-10-18T03:38:55Z</dcterms:modified>
</cp:coreProperties>
</file>