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52" r:id="rId1"/>
  </p:sldMasterIdLst>
  <p:notesMasterIdLst>
    <p:notesMasterId r:id="rId9"/>
  </p:notesMasterIdLst>
  <p:sldIdLst>
    <p:sldId id="271" r:id="rId2"/>
    <p:sldId id="280" r:id="rId3"/>
    <p:sldId id="274" r:id="rId4"/>
    <p:sldId id="281" r:id="rId5"/>
    <p:sldId id="282" r:id="rId6"/>
    <p:sldId id="283" r:id="rId7"/>
    <p:sldId id="275" r:id="rId8"/>
  </p:sldIdLst>
  <p:sldSz cx="9144000" cy="6858000" type="screen4x3"/>
  <p:notesSz cx="6797675" cy="992822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76" d="100"/>
          <a:sy n="76" d="100"/>
        </p:scale>
        <p:origin x="-1002" y="-6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43E265-A3B1-4FD8-9C0C-EDE88717444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A6182B6-BBA3-4074-95DC-F05F189813C0}">
      <dgm:prSet phldrT="[Текст]" custT="1"/>
      <dgm:spPr/>
      <dgm:t>
        <a:bodyPr/>
        <a:lstStyle/>
        <a:p>
          <a:r>
            <a:rPr lang="ru-RU" sz="2000" b="1" dirty="0" smtClean="0"/>
            <a:t>Логическое ударение</a:t>
          </a:r>
          <a:endParaRPr lang="ru-RU" sz="2000" b="1" dirty="0"/>
        </a:p>
      </dgm:t>
    </dgm:pt>
    <dgm:pt modelId="{DCB1901D-907E-4E14-9EE4-961C85A3427D}" type="parTrans" cxnId="{07DA7ED9-4CCE-4B6E-AB8E-FA824F88D7CE}">
      <dgm:prSet/>
      <dgm:spPr/>
      <dgm:t>
        <a:bodyPr/>
        <a:lstStyle/>
        <a:p>
          <a:endParaRPr lang="ru-RU"/>
        </a:p>
      </dgm:t>
    </dgm:pt>
    <dgm:pt modelId="{68C491D2-934E-4E4C-A1B5-77F35423C90C}" type="sibTrans" cxnId="{07DA7ED9-4CCE-4B6E-AB8E-FA824F88D7CE}">
      <dgm:prSet/>
      <dgm:spPr/>
      <dgm:t>
        <a:bodyPr/>
        <a:lstStyle/>
        <a:p>
          <a:endParaRPr lang="ru-RU"/>
        </a:p>
      </dgm:t>
    </dgm:pt>
    <dgm:pt modelId="{DB0DC61D-FE8B-4FB7-B845-3A5C5DA46BDA}">
      <dgm:prSet phldrT="[Текст]" custT="1"/>
      <dgm:spPr/>
      <dgm:t>
        <a:bodyPr/>
        <a:lstStyle/>
        <a:p>
          <a:r>
            <a:rPr lang="ru-RU" sz="900" dirty="0" smtClean="0"/>
            <a:t> </a:t>
          </a:r>
          <a:r>
            <a:rPr lang="ru-RU" sz="2000" b="1" dirty="0" smtClean="0"/>
            <a:t>в устной речи</a:t>
          </a:r>
          <a:endParaRPr lang="ru-RU" sz="2000" b="1" dirty="0"/>
        </a:p>
      </dgm:t>
    </dgm:pt>
    <dgm:pt modelId="{B331EC43-7D6F-4DF6-8DD3-5577C8FF1202}" type="parTrans" cxnId="{65986C4C-FABF-4387-8949-4516B10190C7}">
      <dgm:prSet/>
      <dgm:spPr/>
      <dgm:t>
        <a:bodyPr/>
        <a:lstStyle/>
        <a:p>
          <a:endParaRPr lang="ru-RU"/>
        </a:p>
      </dgm:t>
    </dgm:pt>
    <dgm:pt modelId="{1B16C9CC-C805-4520-9B38-F48631B5B0B7}" type="sibTrans" cxnId="{65986C4C-FABF-4387-8949-4516B10190C7}">
      <dgm:prSet/>
      <dgm:spPr/>
      <dgm:t>
        <a:bodyPr/>
        <a:lstStyle/>
        <a:p>
          <a:endParaRPr lang="ru-RU"/>
        </a:p>
      </dgm:t>
    </dgm:pt>
    <dgm:pt modelId="{09111C81-34DE-4C3C-BC2A-286A18C1D982}">
      <dgm:prSet phldrT="[Текст]" custT="1"/>
      <dgm:spPr/>
      <dgm:t>
        <a:bodyPr vert="vert270"/>
        <a:lstStyle/>
        <a:p>
          <a:r>
            <a:rPr lang="ru-RU" sz="2000" b="1" dirty="0" smtClean="0"/>
            <a:t>повышение </a:t>
          </a:r>
        </a:p>
        <a:p>
          <a:r>
            <a:rPr lang="ru-RU" sz="2000" b="1" dirty="0" smtClean="0"/>
            <a:t>или понижение </a:t>
          </a:r>
        </a:p>
        <a:p>
          <a:r>
            <a:rPr lang="ru-RU" sz="2000" b="1" dirty="0" smtClean="0"/>
            <a:t>тона на этом слове</a:t>
          </a:r>
          <a:endParaRPr lang="ru-RU" sz="2000" b="1" dirty="0"/>
        </a:p>
      </dgm:t>
    </dgm:pt>
    <dgm:pt modelId="{5760215C-585B-4C41-8283-37768672F468}" type="parTrans" cxnId="{C7F31AB6-1009-43FD-916B-9B3C8A0FA1DA}">
      <dgm:prSet/>
      <dgm:spPr/>
      <dgm:t>
        <a:bodyPr/>
        <a:lstStyle/>
        <a:p>
          <a:endParaRPr lang="ru-RU"/>
        </a:p>
      </dgm:t>
    </dgm:pt>
    <dgm:pt modelId="{9BC3061C-0376-43EF-89F3-8B96A483255D}" type="sibTrans" cxnId="{C7F31AB6-1009-43FD-916B-9B3C8A0FA1DA}">
      <dgm:prSet/>
      <dgm:spPr/>
      <dgm:t>
        <a:bodyPr/>
        <a:lstStyle/>
        <a:p>
          <a:endParaRPr lang="ru-RU"/>
        </a:p>
      </dgm:t>
    </dgm:pt>
    <dgm:pt modelId="{2312BBC8-CDF2-4E34-A8BF-3773FACD0098}">
      <dgm:prSet phldrT="[Текст]" custT="1"/>
      <dgm:spPr/>
      <dgm:t>
        <a:bodyPr vert="vert270"/>
        <a:lstStyle/>
        <a:p>
          <a:r>
            <a:rPr lang="ru-RU" sz="2000" b="1" dirty="0" smtClean="0"/>
            <a:t>замедленное произнесение слова</a:t>
          </a:r>
          <a:endParaRPr lang="ru-RU" sz="2000" b="1" dirty="0"/>
        </a:p>
      </dgm:t>
    </dgm:pt>
    <dgm:pt modelId="{B7271E6F-2E94-4366-9718-1B9E05590839}" type="parTrans" cxnId="{DFFE941B-98F2-47B3-9D83-8E424FC1F40B}">
      <dgm:prSet/>
      <dgm:spPr/>
      <dgm:t>
        <a:bodyPr/>
        <a:lstStyle/>
        <a:p>
          <a:endParaRPr lang="ru-RU"/>
        </a:p>
      </dgm:t>
    </dgm:pt>
    <dgm:pt modelId="{30027D5D-0E61-442F-808B-6F1BEFE96AC7}" type="sibTrans" cxnId="{DFFE941B-98F2-47B3-9D83-8E424FC1F40B}">
      <dgm:prSet/>
      <dgm:spPr/>
      <dgm:t>
        <a:bodyPr/>
        <a:lstStyle/>
        <a:p>
          <a:endParaRPr lang="ru-RU"/>
        </a:p>
      </dgm:t>
    </dgm:pt>
    <dgm:pt modelId="{22D3DD76-2F6C-4CD4-AD14-C8DD6335D41F}">
      <dgm:prSet phldrT="[Текст]" custT="1"/>
      <dgm:spPr/>
      <dgm:t>
        <a:bodyPr/>
        <a:lstStyle/>
        <a:p>
          <a:r>
            <a:rPr lang="ru-RU" sz="2000" b="1" dirty="0" smtClean="0"/>
            <a:t>в письменной речи</a:t>
          </a:r>
          <a:endParaRPr lang="ru-RU" sz="2000" b="1" dirty="0"/>
        </a:p>
      </dgm:t>
    </dgm:pt>
    <dgm:pt modelId="{BC28E8FD-2B3E-444A-8B57-3E4EA9E41772}" type="parTrans" cxnId="{6A806D6C-716E-4835-ADE0-97A1DC4CD2A3}">
      <dgm:prSet/>
      <dgm:spPr/>
      <dgm:t>
        <a:bodyPr/>
        <a:lstStyle/>
        <a:p>
          <a:endParaRPr lang="ru-RU"/>
        </a:p>
      </dgm:t>
    </dgm:pt>
    <dgm:pt modelId="{F66E3640-FE28-4CBC-8B9D-8272DB67CDB9}" type="sibTrans" cxnId="{6A806D6C-716E-4835-ADE0-97A1DC4CD2A3}">
      <dgm:prSet/>
      <dgm:spPr/>
      <dgm:t>
        <a:bodyPr/>
        <a:lstStyle/>
        <a:p>
          <a:endParaRPr lang="ru-RU"/>
        </a:p>
      </dgm:t>
    </dgm:pt>
    <dgm:pt modelId="{8FC88B87-4727-4887-94C6-158C4E61E45A}">
      <dgm:prSet phldrT="[Текст]" custT="1"/>
      <dgm:spPr/>
      <dgm:t>
        <a:bodyPr vert="vert270"/>
        <a:lstStyle/>
        <a:p>
          <a:r>
            <a:rPr lang="ru-RU" sz="2000" b="1" dirty="0" smtClean="0"/>
            <a:t>выделяющийся шрифт</a:t>
          </a:r>
          <a:endParaRPr lang="ru-RU" sz="2000" b="1" dirty="0"/>
        </a:p>
      </dgm:t>
    </dgm:pt>
    <dgm:pt modelId="{4B357960-68F7-4F0B-8B3A-C003FB2D8357}" type="parTrans" cxnId="{C528EEFA-945A-4EE5-B9E4-18CEE473AA10}">
      <dgm:prSet/>
      <dgm:spPr/>
      <dgm:t>
        <a:bodyPr/>
        <a:lstStyle/>
        <a:p>
          <a:endParaRPr lang="ru-RU"/>
        </a:p>
      </dgm:t>
    </dgm:pt>
    <dgm:pt modelId="{5DD983D6-480E-40E0-B3C0-396A8F74A530}" type="sibTrans" cxnId="{C528EEFA-945A-4EE5-B9E4-18CEE473AA10}">
      <dgm:prSet/>
      <dgm:spPr/>
      <dgm:t>
        <a:bodyPr/>
        <a:lstStyle/>
        <a:p>
          <a:endParaRPr lang="ru-RU"/>
        </a:p>
      </dgm:t>
    </dgm:pt>
    <dgm:pt modelId="{87E959FA-7304-4692-B085-FEEBA56A241F}">
      <dgm:prSet custT="1"/>
      <dgm:spPr/>
      <dgm:t>
        <a:bodyPr vert="vert270"/>
        <a:lstStyle/>
        <a:p>
          <a:r>
            <a:rPr lang="ru-RU" sz="2000" b="1" dirty="0" smtClean="0"/>
            <a:t>пауза перед логически ударным словом</a:t>
          </a:r>
          <a:endParaRPr lang="ru-RU" sz="2000" b="1" dirty="0"/>
        </a:p>
      </dgm:t>
    </dgm:pt>
    <dgm:pt modelId="{4F56D049-E022-4DCE-88D0-8F73CE47B50B}" type="parTrans" cxnId="{9DB746FF-8662-45CA-A49C-F846E0A5EE66}">
      <dgm:prSet/>
      <dgm:spPr/>
      <dgm:t>
        <a:bodyPr/>
        <a:lstStyle/>
        <a:p>
          <a:endParaRPr lang="ru-RU"/>
        </a:p>
      </dgm:t>
    </dgm:pt>
    <dgm:pt modelId="{10BDBC73-CFF1-4F58-9E3D-F666F825DC92}" type="sibTrans" cxnId="{9DB746FF-8662-45CA-A49C-F846E0A5EE66}">
      <dgm:prSet/>
      <dgm:spPr/>
      <dgm:t>
        <a:bodyPr/>
        <a:lstStyle/>
        <a:p>
          <a:endParaRPr lang="ru-RU"/>
        </a:p>
      </dgm:t>
    </dgm:pt>
    <dgm:pt modelId="{B29343A4-5C73-414E-AAFA-664A1D123B4C}">
      <dgm:prSet custT="1"/>
      <dgm:spPr/>
      <dgm:t>
        <a:bodyPr vert="vert270"/>
        <a:lstStyle/>
        <a:p>
          <a:r>
            <a:rPr lang="ru-RU" sz="1600" b="1" dirty="0" smtClean="0"/>
            <a:t>Тире перед значимым словом или восклицательный  знак в скобках</a:t>
          </a:r>
          <a:endParaRPr lang="ru-RU" sz="1600" b="1" dirty="0"/>
        </a:p>
      </dgm:t>
    </dgm:pt>
    <dgm:pt modelId="{3F4F77CD-6794-4DC6-B769-F4FB3537C818}" type="parTrans" cxnId="{797C2EB8-1F32-497F-B7DF-A63C0A78C59C}">
      <dgm:prSet/>
      <dgm:spPr/>
      <dgm:t>
        <a:bodyPr/>
        <a:lstStyle/>
        <a:p>
          <a:endParaRPr lang="ru-RU"/>
        </a:p>
      </dgm:t>
    </dgm:pt>
    <dgm:pt modelId="{26A04A06-4301-4D5B-891C-6D1B74311E28}" type="sibTrans" cxnId="{797C2EB8-1F32-497F-B7DF-A63C0A78C59C}">
      <dgm:prSet/>
      <dgm:spPr/>
      <dgm:t>
        <a:bodyPr/>
        <a:lstStyle/>
        <a:p>
          <a:endParaRPr lang="ru-RU"/>
        </a:p>
      </dgm:t>
    </dgm:pt>
    <dgm:pt modelId="{54C6740C-5DB0-4AF3-A9EC-4D95F05A594D}">
      <dgm:prSet custT="1"/>
      <dgm:spPr/>
      <dgm:t>
        <a:bodyPr vert="vert270"/>
        <a:lstStyle/>
        <a:p>
          <a:r>
            <a:rPr lang="ru-RU" sz="2000" b="1" dirty="0" smtClean="0"/>
            <a:t>прописные буквы</a:t>
          </a:r>
          <a:endParaRPr lang="ru-RU" sz="2000" b="1" dirty="0"/>
        </a:p>
      </dgm:t>
    </dgm:pt>
    <dgm:pt modelId="{A4D9DBD9-6D56-4753-B802-688DFCB97FCB}" type="parTrans" cxnId="{BC9FF48F-BF96-43CF-8CBC-F4BBFAA8A305}">
      <dgm:prSet/>
      <dgm:spPr/>
      <dgm:t>
        <a:bodyPr/>
        <a:lstStyle/>
        <a:p>
          <a:endParaRPr lang="ru-RU"/>
        </a:p>
      </dgm:t>
    </dgm:pt>
    <dgm:pt modelId="{B74FEF9F-02D4-4C90-8622-D49EB8265D72}" type="sibTrans" cxnId="{BC9FF48F-BF96-43CF-8CBC-F4BBFAA8A305}">
      <dgm:prSet/>
      <dgm:spPr/>
      <dgm:t>
        <a:bodyPr/>
        <a:lstStyle/>
        <a:p>
          <a:endParaRPr lang="ru-RU"/>
        </a:p>
      </dgm:t>
    </dgm:pt>
    <dgm:pt modelId="{40F21977-7543-4ABF-8338-B312EC7E808E}" type="pres">
      <dgm:prSet presAssocID="{0343E265-A3B1-4FD8-9C0C-EDE88717444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6B518F2-623B-4174-8A8A-B7BAB0868446}" type="pres">
      <dgm:prSet presAssocID="{7A6182B6-BBA3-4074-95DC-F05F189813C0}" presName="hierRoot1" presStyleCnt="0"/>
      <dgm:spPr/>
    </dgm:pt>
    <dgm:pt modelId="{7DC60197-9FEB-40BE-81A7-562DB6BD1DF8}" type="pres">
      <dgm:prSet presAssocID="{7A6182B6-BBA3-4074-95DC-F05F189813C0}" presName="composite" presStyleCnt="0"/>
      <dgm:spPr/>
    </dgm:pt>
    <dgm:pt modelId="{F725115C-45BC-49A4-9804-602F380A01D0}" type="pres">
      <dgm:prSet presAssocID="{7A6182B6-BBA3-4074-95DC-F05F189813C0}" presName="background" presStyleLbl="node0" presStyleIdx="0" presStyleCnt="1"/>
      <dgm:spPr/>
    </dgm:pt>
    <dgm:pt modelId="{BA1D7691-6B3E-4D0D-A4BD-488C8EA8BC2D}" type="pres">
      <dgm:prSet presAssocID="{7A6182B6-BBA3-4074-95DC-F05F189813C0}" presName="text" presStyleLbl="fgAcc0" presStyleIdx="0" presStyleCnt="1" custScaleX="247225" custLinFactNeighborX="5847" custLinFactNeighborY="-21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287CE4-82CB-412E-B7B6-0DF2D866237E}" type="pres">
      <dgm:prSet presAssocID="{7A6182B6-BBA3-4074-95DC-F05F189813C0}" presName="hierChild2" presStyleCnt="0"/>
      <dgm:spPr/>
    </dgm:pt>
    <dgm:pt modelId="{59836EC9-5A9A-4208-9B45-255E432E1F33}" type="pres">
      <dgm:prSet presAssocID="{B331EC43-7D6F-4DF6-8DD3-5577C8FF1202}" presName="Name10" presStyleLbl="parChTrans1D2" presStyleIdx="0" presStyleCnt="2"/>
      <dgm:spPr/>
      <dgm:t>
        <a:bodyPr/>
        <a:lstStyle/>
        <a:p>
          <a:endParaRPr lang="ru-RU"/>
        </a:p>
      </dgm:t>
    </dgm:pt>
    <dgm:pt modelId="{624CD5C5-69EB-4620-8954-A177F0E11418}" type="pres">
      <dgm:prSet presAssocID="{DB0DC61D-FE8B-4FB7-B845-3A5C5DA46BDA}" presName="hierRoot2" presStyleCnt="0"/>
      <dgm:spPr/>
    </dgm:pt>
    <dgm:pt modelId="{DEF10BD6-2BED-43C4-8CB3-7F0505FC209E}" type="pres">
      <dgm:prSet presAssocID="{DB0DC61D-FE8B-4FB7-B845-3A5C5DA46BDA}" presName="composite2" presStyleCnt="0"/>
      <dgm:spPr/>
    </dgm:pt>
    <dgm:pt modelId="{72A84626-731A-4FF1-94AA-2329E01E473B}" type="pres">
      <dgm:prSet presAssocID="{DB0DC61D-FE8B-4FB7-B845-3A5C5DA46BDA}" presName="background2" presStyleLbl="node2" presStyleIdx="0" presStyleCnt="2"/>
      <dgm:spPr/>
    </dgm:pt>
    <dgm:pt modelId="{87EC378E-720B-4975-A4E2-81F700DC4DC4}" type="pres">
      <dgm:prSet presAssocID="{DB0DC61D-FE8B-4FB7-B845-3A5C5DA46BDA}" presName="text2" presStyleLbl="fgAcc2" presStyleIdx="0" presStyleCnt="2" custScaleX="249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EF603B-63F9-46DC-ADF6-450409049BE0}" type="pres">
      <dgm:prSet presAssocID="{DB0DC61D-FE8B-4FB7-B845-3A5C5DA46BDA}" presName="hierChild3" presStyleCnt="0"/>
      <dgm:spPr/>
    </dgm:pt>
    <dgm:pt modelId="{4C1D2E2C-354D-44A1-AE18-0DF6B13588CC}" type="pres">
      <dgm:prSet presAssocID="{5760215C-585B-4C41-8283-37768672F468}" presName="Name17" presStyleLbl="parChTrans1D3" presStyleIdx="0" presStyleCnt="6"/>
      <dgm:spPr/>
      <dgm:t>
        <a:bodyPr/>
        <a:lstStyle/>
        <a:p>
          <a:endParaRPr lang="ru-RU"/>
        </a:p>
      </dgm:t>
    </dgm:pt>
    <dgm:pt modelId="{CAED8875-0FF2-45A5-8879-458889079CF6}" type="pres">
      <dgm:prSet presAssocID="{09111C81-34DE-4C3C-BC2A-286A18C1D982}" presName="hierRoot3" presStyleCnt="0"/>
      <dgm:spPr/>
    </dgm:pt>
    <dgm:pt modelId="{CAC7EB5F-29FE-481F-BBD0-38CDB2843FFD}" type="pres">
      <dgm:prSet presAssocID="{09111C81-34DE-4C3C-BC2A-286A18C1D982}" presName="composite3" presStyleCnt="0"/>
      <dgm:spPr/>
    </dgm:pt>
    <dgm:pt modelId="{376A826E-7CF8-414E-B275-B3A1B11A77BD}" type="pres">
      <dgm:prSet presAssocID="{09111C81-34DE-4C3C-BC2A-286A18C1D982}" presName="background3" presStyleLbl="node3" presStyleIdx="0" presStyleCnt="6"/>
      <dgm:spPr/>
    </dgm:pt>
    <dgm:pt modelId="{0722AE88-AECC-4FF6-BF87-136BA7E612D7}" type="pres">
      <dgm:prSet presAssocID="{09111C81-34DE-4C3C-BC2A-286A18C1D982}" presName="text3" presStyleLbl="fgAcc3" presStyleIdx="0" presStyleCnt="6" custScaleY="343956" custLinFactNeighborX="5524" custLinFactNeighborY="22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51BB4F-278B-4975-990C-07E9BA542FAD}" type="pres">
      <dgm:prSet presAssocID="{09111C81-34DE-4C3C-BC2A-286A18C1D982}" presName="hierChild4" presStyleCnt="0"/>
      <dgm:spPr/>
    </dgm:pt>
    <dgm:pt modelId="{559F574D-42B6-4036-9C99-B047CC2B3DAC}" type="pres">
      <dgm:prSet presAssocID="{B7271E6F-2E94-4366-9718-1B9E05590839}" presName="Name17" presStyleLbl="parChTrans1D3" presStyleIdx="1" presStyleCnt="6"/>
      <dgm:spPr/>
      <dgm:t>
        <a:bodyPr/>
        <a:lstStyle/>
        <a:p>
          <a:endParaRPr lang="ru-RU"/>
        </a:p>
      </dgm:t>
    </dgm:pt>
    <dgm:pt modelId="{5E800D2A-534C-4C8A-8853-8A6AFE41842D}" type="pres">
      <dgm:prSet presAssocID="{2312BBC8-CDF2-4E34-A8BF-3773FACD0098}" presName="hierRoot3" presStyleCnt="0"/>
      <dgm:spPr/>
    </dgm:pt>
    <dgm:pt modelId="{21EB9FE3-AFA0-4A17-BD0C-611A916CD8E2}" type="pres">
      <dgm:prSet presAssocID="{2312BBC8-CDF2-4E34-A8BF-3773FACD0098}" presName="composite3" presStyleCnt="0"/>
      <dgm:spPr/>
    </dgm:pt>
    <dgm:pt modelId="{482558DB-5A35-4E95-84B3-94501AF374D9}" type="pres">
      <dgm:prSet presAssocID="{2312BBC8-CDF2-4E34-A8BF-3773FACD0098}" presName="background3" presStyleLbl="node3" presStyleIdx="1" presStyleCnt="6"/>
      <dgm:spPr/>
    </dgm:pt>
    <dgm:pt modelId="{24A93E17-B4A9-4CBF-A33C-52D88D391BF4}" type="pres">
      <dgm:prSet presAssocID="{2312BBC8-CDF2-4E34-A8BF-3773FACD0098}" presName="text3" presStyleLbl="fgAcc3" presStyleIdx="1" presStyleCnt="6" custScaleY="3439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287094-E035-42DE-A69B-49877ED79781}" type="pres">
      <dgm:prSet presAssocID="{2312BBC8-CDF2-4E34-A8BF-3773FACD0098}" presName="hierChild4" presStyleCnt="0"/>
      <dgm:spPr/>
    </dgm:pt>
    <dgm:pt modelId="{13EE9612-4E96-4184-9D02-4F1C63EA374D}" type="pres">
      <dgm:prSet presAssocID="{4F56D049-E022-4DCE-88D0-8F73CE47B50B}" presName="Name17" presStyleLbl="parChTrans1D3" presStyleIdx="2" presStyleCnt="6"/>
      <dgm:spPr/>
      <dgm:t>
        <a:bodyPr/>
        <a:lstStyle/>
        <a:p>
          <a:endParaRPr lang="ru-RU"/>
        </a:p>
      </dgm:t>
    </dgm:pt>
    <dgm:pt modelId="{1A855B25-6522-4F64-ACFF-024FE7306E48}" type="pres">
      <dgm:prSet presAssocID="{87E959FA-7304-4692-B085-FEEBA56A241F}" presName="hierRoot3" presStyleCnt="0"/>
      <dgm:spPr/>
    </dgm:pt>
    <dgm:pt modelId="{44B15043-4556-4CA9-8075-B496F5109C18}" type="pres">
      <dgm:prSet presAssocID="{87E959FA-7304-4692-B085-FEEBA56A241F}" presName="composite3" presStyleCnt="0"/>
      <dgm:spPr/>
    </dgm:pt>
    <dgm:pt modelId="{5F40E03B-C3D5-47F3-B8EC-665BF822C427}" type="pres">
      <dgm:prSet presAssocID="{87E959FA-7304-4692-B085-FEEBA56A241F}" presName="background3" presStyleLbl="node3" presStyleIdx="2" presStyleCnt="6"/>
      <dgm:spPr/>
    </dgm:pt>
    <dgm:pt modelId="{D46890BB-82E2-4B1B-AB5E-BFFCF6F9A924}" type="pres">
      <dgm:prSet presAssocID="{87E959FA-7304-4692-B085-FEEBA56A241F}" presName="text3" presStyleLbl="fgAcc3" presStyleIdx="2" presStyleCnt="6" custScaleY="3439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30A5A6-1F31-4F06-9F59-05348015243A}" type="pres">
      <dgm:prSet presAssocID="{87E959FA-7304-4692-B085-FEEBA56A241F}" presName="hierChild4" presStyleCnt="0"/>
      <dgm:spPr/>
    </dgm:pt>
    <dgm:pt modelId="{42F13D69-1EAB-429A-B343-825842410463}" type="pres">
      <dgm:prSet presAssocID="{BC28E8FD-2B3E-444A-8B57-3E4EA9E4177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1F6B981-EC5D-4299-A051-6F29732154D9}" type="pres">
      <dgm:prSet presAssocID="{22D3DD76-2F6C-4CD4-AD14-C8DD6335D41F}" presName="hierRoot2" presStyleCnt="0"/>
      <dgm:spPr/>
    </dgm:pt>
    <dgm:pt modelId="{5A8F8797-FA7D-4838-A028-ADBA6DE3A0DA}" type="pres">
      <dgm:prSet presAssocID="{22D3DD76-2F6C-4CD4-AD14-C8DD6335D41F}" presName="composite2" presStyleCnt="0"/>
      <dgm:spPr/>
    </dgm:pt>
    <dgm:pt modelId="{7E448754-DD45-4D92-9D18-FC745E7636DF}" type="pres">
      <dgm:prSet presAssocID="{22D3DD76-2F6C-4CD4-AD14-C8DD6335D41F}" presName="background2" presStyleLbl="node2" presStyleIdx="1" presStyleCnt="2"/>
      <dgm:spPr/>
    </dgm:pt>
    <dgm:pt modelId="{CB7633BB-AA9D-4CDB-8E0D-02A44B8671EB}" type="pres">
      <dgm:prSet presAssocID="{22D3DD76-2F6C-4CD4-AD14-C8DD6335D41F}" presName="text2" presStyleLbl="fgAcc2" presStyleIdx="1" presStyleCnt="2" custScaleX="2838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D42932-4C36-4B4F-BC8E-CA62E56B3533}" type="pres">
      <dgm:prSet presAssocID="{22D3DD76-2F6C-4CD4-AD14-C8DD6335D41F}" presName="hierChild3" presStyleCnt="0"/>
      <dgm:spPr/>
    </dgm:pt>
    <dgm:pt modelId="{45B56794-0F81-4738-A740-703C16D29E5F}" type="pres">
      <dgm:prSet presAssocID="{4B357960-68F7-4F0B-8B3A-C003FB2D8357}" presName="Name17" presStyleLbl="parChTrans1D3" presStyleIdx="3" presStyleCnt="6"/>
      <dgm:spPr/>
      <dgm:t>
        <a:bodyPr/>
        <a:lstStyle/>
        <a:p>
          <a:endParaRPr lang="ru-RU"/>
        </a:p>
      </dgm:t>
    </dgm:pt>
    <dgm:pt modelId="{BFAD40A9-8DF6-4237-A0E5-B5B407C9F1B8}" type="pres">
      <dgm:prSet presAssocID="{8FC88B87-4727-4887-94C6-158C4E61E45A}" presName="hierRoot3" presStyleCnt="0"/>
      <dgm:spPr/>
    </dgm:pt>
    <dgm:pt modelId="{7EBE1319-8EFD-45C3-88B9-9830276FFEF1}" type="pres">
      <dgm:prSet presAssocID="{8FC88B87-4727-4887-94C6-158C4E61E45A}" presName="composite3" presStyleCnt="0"/>
      <dgm:spPr/>
    </dgm:pt>
    <dgm:pt modelId="{C1EB2043-A01F-431B-B85C-65F3BC0B0057}" type="pres">
      <dgm:prSet presAssocID="{8FC88B87-4727-4887-94C6-158C4E61E45A}" presName="background3" presStyleLbl="node3" presStyleIdx="3" presStyleCnt="6"/>
      <dgm:spPr/>
    </dgm:pt>
    <dgm:pt modelId="{42F2B090-506D-4771-AC23-337D2AF73C64}" type="pres">
      <dgm:prSet presAssocID="{8FC88B87-4727-4887-94C6-158C4E61E45A}" presName="text3" presStyleLbl="fgAcc3" presStyleIdx="3" presStyleCnt="6" custScaleY="3299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1FA51F-E4BE-4D61-8AA6-96C47C600CB5}" type="pres">
      <dgm:prSet presAssocID="{8FC88B87-4727-4887-94C6-158C4E61E45A}" presName="hierChild4" presStyleCnt="0"/>
      <dgm:spPr/>
    </dgm:pt>
    <dgm:pt modelId="{0C37026E-B722-48B7-9FC3-3991CD5620DD}" type="pres">
      <dgm:prSet presAssocID="{3F4F77CD-6794-4DC6-B769-F4FB3537C818}" presName="Name17" presStyleLbl="parChTrans1D3" presStyleIdx="4" presStyleCnt="6"/>
      <dgm:spPr/>
      <dgm:t>
        <a:bodyPr/>
        <a:lstStyle/>
        <a:p>
          <a:endParaRPr lang="ru-RU"/>
        </a:p>
      </dgm:t>
    </dgm:pt>
    <dgm:pt modelId="{462112C0-4C3A-46C4-8AD8-67E49CA33EBE}" type="pres">
      <dgm:prSet presAssocID="{B29343A4-5C73-414E-AAFA-664A1D123B4C}" presName="hierRoot3" presStyleCnt="0"/>
      <dgm:spPr/>
    </dgm:pt>
    <dgm:pt modelId="{0DDA21F9-D3E3-45ED-93FE-FF48F28656E3}" type="pres">
      <dgm:prSet presAssocID="{B29343A4-5C73-414E-AAFA-664A1D123B4C}" presName="composite3" presStyleCnt="0"/>
      <dgm:spPr/>
    </dgm:pt>
    <dgm:pt modelId="{13936A4C-2E56-423D-B4D9-886E91AA35C7}" type="pres">
      <dgm:prSet presAssocID="{B29343A4-5C73-414E-AAFA-664A1D123B4C}" presName="background3" presStyleLbl="node3" presStyleIdx="4" presStyleCnt="6"/>
      <dgm:spPr/>
    </dgm:pt>
    <dgm:pt modelId="{1C43249F-07E9-4BBF-A97D-A76CBB1145A2}" type="pres">
      <dgm:prSet presAssocID="{B29343A4-5C73-414E-AAFA-664A1D123B4C}" presName="text3" presStyleLbl="fgAcc3" presStyleIdx="4" presStyleCnt="6" custScaleY="3299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FCA33D-463B-411B-81C3-F7D77DCFCB5A}" type="pres">
      <dgm:prSet presAssocID="{B29343A4-5C73-414E-AAFA-664A1D123B4C}" presName="hierChild4" presStyleCnt="0"/>
      <dgm:spPr/>
    </dgm:pt>
    <dgm:pt modelId="{DC1146E0-A37E-43F0-B612-9A32E0F4F98E}" type="pres">
      <dgm:prSet presAssocID="{A4D9DBD9-6D56-4753-B802-688DFCB97FCB}" presName="Name17" presStyleLbl="parChTrans1D3" presStyleIdx="5" presStyleCnt="6"/>
      <dgm:spPr/>
      <dgm:t>
        <a:bodyPr/>
        <a:lstStyle/>
        <a:p>
          <a:endParaRPr lang="ru-RU"/>
        </a:p>
      </dgm:t>
    </dgm:pt>
    <dgm:pt modelId="{78DA8D82-BD3C-47F9-8BDE-34AB189229AF}" type="pres">
      <dgm:prSet presAssocID="{54C6740C-5DB0-4AF3-A9EC-4D95F05A594D}" presName="hierRoot3" presStyleCnt="0"/>
      <dgm:spPr/>
    </dgm:pt>
    <dgm:pt modelId="{2BAD5935-5573-4518-8FC7-6F38E568D2FF}" type="pres">
      <dgm:prSet presAssocID="{54C6740C-5DB0-4AF3-A9EC-4D95F05A594D}" presName="composite3" presStyleCnt="0"/>
      <dgm:spPr/>
    </dgm:pt>
    <dgm:pt modelId="{F068C73A-17BE-424F-B2A2-7874AD9B550B}" type="pres">
      <dgm:prSet presAssocID="{54C6740C-5DB0-4AF3-A9EC-4D95F05A594D}" presName="background3" presStyleLbl="node3" presStyleIdx="5" presStyleCnt="6"/>
      <dgm:spPr/>
    </dgm:pt>
    <dgm:pt modelId="{359AEF88-37C6-43F1-9BBB-87F19DBEBC5E}" type="pres">
      <dgm:prSet presAssocID="{54C6740C-5DB0-4AF3-A9EC-4D95F05A594D}" presName="text3" presStyleLbl="fgAcc3" presStyleIdx="5" presStyleCnt="6" custScaleY="3299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05592-27C0-4BCF-8CF3-0FCB7F30C5EF}" type="pres">
      <dgm:prSet presAssocID="{54C6740C-5DB0-4AF3-A9EC-4D95F05A594D}" presName="hierChild4" presStyleCnt="0"/>
      <dgm:spPr/>
    </dgm:pt>
  </dgm:ptLst>
  <dgm:cxnLst>
    <dgm:cxn modelId="{50E85729-68C5-45D8-A877-BD474302BA02}" type="presOf" srcId="{8FC88B87-4727-4887-94C6-158C4E61E45A}" destId="{42F2B090-506D-4771-AC23-337D2AF73C64}" srcOrd="0" destOrd="0" presId="urn:microsoft.com/office/officeart/2005/8/layout/hierarchy1"/>
    <dgm:cxn modelId="{C528EEFA-945A-4EE5-B9E4-18CEE473AA10}" srcId="{22D3DD76-2F6C-4CD4-AD14-C8DD6335D41F}" destId="{8FC88B87-4727-4887-94C6-158C4E61E45A}" srcOrd="0" destOrd="0" parTransId="{4B357960-68F7-4F0B-8B3A-C003FB2D8357}" sibTransId="{5DD983D6-480E-40E0-B3C0-396A8F74A530}"/>
    <dgm:cxn modelId="{30CEECBC-8C4A-4AE2-83C5-945CD5D87CB6}" type="presOf" srcId="{2312BBC8-CDF2-4E34-A8BF-3773FACD0098}" destId="{24A93E17-B4A9-4CBF-A33C-52D88D391BF4}" srcOrd="0" destOrd="0" presId="urn:microsoft.com/office/officeart/2005/8/layout/hierarchy1"/>
    <dgm:cxn modelId="{1F3E7E67-31C0-4D2C-8C1E-F65F41EDFF24}" type="presOf" srcId="{BC28E8FD-2B3E-444A-8B57-3E4EA9E41772}" destId="{42F13D69-1EAB-429A-B343-825842410463}" srcOrd="0" destOrd="0" presId="urn:microsoft.com/office/officeart/2005/8/layout/hierarchy1"/>
    <dgm:cxn modelId="{07DA7ED9-4CCE-4B6E-AB8E-FA824F88D7CE}" srcId="{0343E265-A3B1-4FD8-9C0C-EDE88717444A}" destId="{7A6182B6-BBA3-4074-95DC-F05F189813C0}" srcOrd="0" destOrd="0" parTransId="{DCB1901D-907E-4E14-9EE4-961C85A3427D}" sibTransId="{68C491D2-934E-4E4C-A1B5-77F35423C90C}"/>
    <dgm:cxn modelId="{96139B3C-03A8-40C5-8259-C3191EF8893A}" type="presOf" srcId="{7A6182B6-BBA3-4074-95DC-F05F189813C0}" destId="{BA1D7691-6B3E-4D0D-A4BD-488C8EA8BC2D}" srcOrd="0" destOrd="0" presId="urn:microsoft.com/office/officeart/2005/8/layout/hierarchy1"/>
    <dgm:cxn modelId="{724C2FDC-4CB8-49BC-8B3F-37BCA37288C1}" type="presOf" srcId="{54C6740C-5DB0-4AF3-A9EC-4D95F05A594D}" destId="{359AEF88-37C6-43F1-9BBB-87F19DBEBC5E}" srcOrd="0" destOrd="0" presId="urn:microsoft.com/office/officeart/2005/8/layout/hierarchy1"/>
    <dgm:cxn modelId="{A3D635A0-AD8A-40BA-A7BA-13E45DC4C5DC}" type="presOf" srcId="{DB0DC61D-FE8B-4FB7-B845-3A5C5DA46BDA}" destId="{87EC378E-720B-4975-A4E2-81F700DC4DC4}" srcOrd="0" destOrd="0" presId="urn:microsoft.com/office/officeart/2005/8/layout/hierarchy1"/>
    <dgm:cxn modelId="{9DB746FF-8662-45CA-A49C-F846E0A5EE66}" srcId="{DB0DC61D-FE8B-4FB7-B845-3A5C5DA46BDA}" destId="{87E959FA-7304-4692-B085-FEEBA56A241F}" srcOrd="2" destOrd="0" parTransId="{4F56D049-E022-4DCE-88D0-8F73CE47B50B}" sibTransId="{10BDBC73-CFF1-4F58-9E3D-F666F825DC92}"/>
    <dgm:cxn modelId="{4A8F4F34-093A-47D9-919C-74E25B1C099D}" type="presOf" srcId="{09111C81-34DE-4C3C-BC2A-286A18C1D982}" destId="{0722AE88-AECC-4FF6-BF87-136BA7E612D7}" srcOrd="0" destOrd="0" presId="urn:microsoft.com/office/officeart/2005/8/layout/hierarchy1"/>
    <dgm:cxn modelId="{DFFE941B-98F2-47B3-9D83-8E424FC1F40B}" srcId="{DB0DC61D-FE8B-4FB7-B845-3A5C5DA46BDA}" destId="{2312BBC8-CDF2-4E34-A8BF-3773FACD0098}" srcOrd="1" destOrd="0" parTransId="{B7271E6F-2E94-4366-9718-1B9E05590839}" sibTransId="{30027D5D-0E61-442F-808B-6F1BEFE96AC7}"/>
    <dgm:cxn modelId="{60625F0C-DEDD-49CF-96BA-50E8A1AA3F89}" type="presOf" srcId="{4B357960-68F7-4F0B-8B3A-C003FB2D8357}" destId="{45B56794-0F81-4738-A740-703C16D29E5F}" srcOrd="0" destOrd="0" presId="urn:microsoft.com/office/officeart/2005/8/layout/hierarchy1"/>
    <dgm:cxn modelId="{65986C4C-FABF-4387-8949-4516B10190C7}" srcId="{7A6182B6-BBA3-4074-95DC-F05F189813C0}" destId="{DB0DC61D-FE8B-4FB7-B845-3A5C5DA46BDA}" srcOrd="0" destOrd="0" parTransId="{B331EC43-7D6F-4DF6-8DD3-5577C8FF1202}" sibTransId="{1B16C9CC-C805-4520-9B38-F48631B5B0B7}"/>
    <dgm:cxn modelId="{4AEC4EC4-5A8E-41F9-83F6-CFF61E713ADA}" type="presOf" srcId="{0343E265-A3B1-4FD8-9C0C-EDE88717444A}" destId="{40F21977-7543-4ABF-8338-B312EC7E808E}" srcOrd="0" destOrd="0" presId="urn:microsoft.com/office/officeart/2005/8/layout/hierarchy1"/>
    <dgm:cxn modelId="{60CBC436-D884-4EAE-A310-03A284C305F0}" type="presOf" srcId="{B7271E6F-2E94-4366-9718-1B9E05590839}" destId="{559F574D-42B6-4036-9C99-B047CC2B3DAC}" srcOrd="0" destOrd="0" presId="urn:microsoft.com/office/officeart/2005/8/layout/hierarchy1"/>
    <dgm:cxn modelId="{6A806D6C-716E-4835-ADE0-97A1DC4CD2A3}" srcId="{7A6182B6-BBA3-4074-95DC-F05F189813C0}" destId="{22D3DD76-2F6C-4CD4-AD14-C8DD6335D41F}" srcOrd="1" destOrd="0" parTransId="{BC28E8FD-2B3E-444A-8B57-3E4EA9E41772}" sibTransId="{F66E3640-FE28-4CBC-8B9D-8272DB67CDB9}"/>
    <dgm:cxn modelId="{2DEB462B-9F7C-46A2-9297-F40CDA6CEF60}" type="presOf" srcId="{B331EC43-7D6F-4DF6-8DD3-5577C8FF1202}" destId="{59836EC9-5A9A-4208-9B45-255E432E1F33}" srcOrd="0" destOrd="0" presId="urn:microsoft.com/office/officeart/2005/8/layout/hierarchy1"/>
    <dgm:cxn modelId="{67CE8850-32D8-4DDB-9C1F-15F98DDCABA9}" type="presOf" srcId="{5760215C-585B-4C41-8283-37768672F468}" destId="{4C1D2E2C-354D-44A1-AE18-0DF6B13588CC}" srcOrd="0" destOrd="0" presId="urn:microsoft.com/office/officeart/2005/8/layout/hierarchy1"/>
    <dgm:cxn modelId="{03A8BD39-E3FE-4FE9-A454-2074FBA1BF3E}" type="presOf" srcId="{B29343A4-5C73-414E-AAFA-664A1D123B4C}" destId="{1C43249F-07E9-4BBF-A97D-A76CBB1145A2}" srcOrd="0" destOrd="0" presId="urn:microsoft.com/office/officeart/2005/8/layout/hierarchy1"/>
    <dgm:cxn modelId="{4102CEDC-4461-4228-BEFD-D500C8CC553A}" type="presOf" srcId="{87E959FA-7304-4692-B085-FEEBA56A241F}" destId="{D46890BB-82E2-4B1B-AB5E-BFFCF6F9A924}" srcOrd="0" destOrd="0" presId="urn:microsoft.com/office/officeart/2005/8/layout/hierarchy1"/>
    <dgm:cxn modelId="{BC9FF48F-BF96-43CF-8CBC-F4BBFAA8A305}" srcId="{22D3DD76-2F6C-4CD4-AD14-C8DD6335D41F}" destId="{54C6740C-5DB0-4AF3-A9EC-4D95F05A594D}" srcOrd="2" destOrd="0" parTransId="{A4D9DBD9-6D56-4753-B802-688DFCB97FCB}" sibTransId="{B74FEF9F-02D4-4C90-8622-D49EB8265D72}"/>
    <dgm:cxn modelId="{B6361603-0A57-4E36-A0C2-AC414B289E9D}" type="presOf" srcId="{4F56D049-E022-4DCE-88D0-8F73CE47B50B}" destId="{13EE9612-4E96-4184-9D02-4F1C63EA374D}" srcOrd="0" destOrd="0" presId="urn:microsoft.com/office/officeart/2005/8/layout/hierarchy1"/>
    <dgm:cxn modelId="{52923232-DD35-410D-AAD1-2DC4D523C241}" type="presOf" srcId="{22D3DD76-2F6C-4CD4-AD14-C8DD6335D41F}" destId="{CB7633BB-AA9D-4CDB-8E0D-02A44B8671EB}" srcOrd="0" destOrd="0" presId="urn:microsoft.com/office/officeart/2005/8/layout/hierarchy1"/>
    <dgm:cxn modelId="{797C2EB8-1F32-497F-B7DF-A63C0A78C59C}" srcId="{22D3DD76-2F6C-4CD4-AD14-C8DD6335D41F}" destId="{B29343A4-5C73-414E-AAFA-664A1D123B4C}" srcOrd="1" destOrd="0" parTransId="{3F4F77CD-6794-4DC6-B769-F4FB3537C818}" sibTransId="{26A04A06-4301-4D5B-891C-6D1B74311E28}"/>
    <dgm:cxn modelId="{C7F31AB6-1009-43FD-916B-9B3C8A0FA1DA}" srcId="{DB0DC61D-FE8B-4FB7-B845-3A5C5DA46BDA}" destId="{09111C81-34DE-4C3C-BC2A-286A18C1D982}" srcOrd="0" destOrd="0" parTransId="{5760215C-585B-4C41-8283-37768672F468}" sibTransId="{9BC3061C-0376-43EF-89F3-8B96A483255D}"/>
    <dgm:cxn modelId="{5B290B13-1463-4F20-9D71-3A433D031DC0}" type="presOf" srcId="{A4D9DBD9-6D56-4753-B802-688DFCB97FCB}" destId="{DC1146E0-A37E-43F0-B612-9A32E0F4F98E}" srcOrd="0" destOrd="0" presId="urn:microsoft.com/office/officeart/2005/8/layout/hierarchy1"/>
    <dgm:cxn modelId="{7A3C299C-6308-4F7D-8F54-E6883377EE68}" type="presOf" srcId="{3F4F77CD-6794-4DC6-B769-F4FB3537C818}" destId="{0C37026E-B722-48B7-9FC3-3991CD5620DD}" srcOrd="0" destOrd="0" presId="urn:microsoft.com/office/officeart/2005/8/layout/hierarchy1"/>
    <dgm:cxn modelId="{0E23F598-E0FE-448F-8022-8354CB89DBBD}" type="presParOf" srcId="{40F21977-7543-4ABF-8338-B312EC7E808E}" destId="{96B518F2-623B-4174-8A8A-B7BAB0868446}" srcOrd="0" destOrd="0" presId="urn:microsoft.com/office/officeart/2005/8/layout/hierarchy1"/>
    <dgm:cxn modelId="{84F5EA4D-2EB9-4298-9563-CB822F113C36}" type="presParOf" srcId="{96B518F2-623B-4174-8A8A-B7BAB0868446}" destId="{7DC60197-9FEB-40BE-81A7-562DB6BD1DF8}" srcOrd="0" destOrd="0" presId="urn:microsoft.com/office/officeart/2005/8/layout/hierarchy1"/>
    <dgm:cxn modelId="{FD32D919-FF07-4F03-BCDB-4A1A2E9EB204}" type="presParOf" srcId="{7DC60197-9FEB-40BE-81A7-562DB6BD1DF8}" destId="{F725115C-45BC-49A4-9804-602F380A01D0}" srcOrd="0" destOrd="0" presId="urn:microsoft.com/office/officeart/2005/8/layout/hierarchy1"/>
    <dgm:cxn modelId="{F361F1FF-DFB3-438B-BD5D-FB384A45B2E3}" type="presParOf" srcId="{7DC60197-9FEB-40BE-81A7-562DB6BD1DF8}" destId="{BA1D7691-6B3E-4D0D-A4BD-488C8EA8BC2D}" srcOrd="1" destOrd="0" presId="urn:microsoft.com/office/officeart/2005/8/layout/hierarchy1"/>
    <dgm:cxn modelId="{BAFEFE94-EAB7-41F8-B0EA-E16CC05A4797}" type="presParOf" srcId="{96B518F2-623B-4174-8A8A-B7BAB0868446}" destId="{F1287CE4-82CB-412E-B7B6-0DF2D866237E}" srcOrd="1" destOrd="0" presId="urn:microsoft.com/office/officeart/2005/8/layout/hierarchy1"/>
    <dgm:cxn modelId="{0A2B0A63-6DB6-45BF-AF07-90B6BEF0684D}" type="presParOf" srcId="{F1287CE4-82CB-412E-B7B6-0DF2D866237E}" destId="{59836EC9-5A9A-4208-9B45-255E432E1F33}" srcOrd="0" destOrd="0" presId="urn:microsoft.com/office/officeart/2005/8/layout/hierarchy1"/>
    <dgm:cxn modelId="{A8CDF05E-5F6A-4B0B-9EA8-5C8CE1D199E9}" type="presParOf" srcId="{F1287CE4-82CB-412E-B7B6-0DF2D866237E}" destId="{624CD5C5-69EB-4620-8954-A177F0E11418}" srcOrd="1" destOrd="0" presId="urn:microsoft.com/office/officeart/2005/8/layout/hierarchy1"/>
    <dgm:cxn modelId="{C427595B-28B1-4465-B2E1-C88D3FDC3D72}" type="presParOf" srcId="{624CD5C5-69EB-4620-8954-A177F0E11418}" destId="{DEF10BD6-2BED-43C4-8CB3-7F0505FC209E}" srcOrd="0" destOrd="0" presId="urn:microsoft.com/office/officeart/2005/8/layout/hierarchy1"/>
    <dgm:cxn modelId="{B7164CE2-E2CD-41DB-B05C-333A9CE0A286}" type="presParOf" srcId="{DEF10BD6-2BED-43C4-8CB3-7F0505FC209E}" destId="{72A84626-731A-4FF1-94AA-2329E01E473B}" srcOrd="0" destOrd="0" presId="urn:microsoft.com/office/officeart/2005/8/layout/hierarchy1"/>
    <dgm:cxn modelId="{748BA336-5522-45B2-A080-96E1D08A6328}" type="presParOf" srcId="{DEF10BD6-2BED-43C4-8CB3-7F0505FC209E}" destId="{87EC378E-720B-4975-A4E2-81F700DC4DC4}" srcOrd="1" destOrd="0" presId="urn:microsoft.com/office/officeart/2005/8/layout/hierarchy1"/>
    <dgm:cxn modelId="{EF5597F8-9653-4CD5-9F95-531A750F8EEB}" type="presParOf" srcId="{624CD5C5-69EB-4620-8954-A177F0E11418}" destId="{11EF603B-63F9-46DC-ADF6-450409049BE0}" srcOrd="1" destOrd="0" presId="urn:microsoft.com/office/officeart/2005/8/layout/hierarchy1"/>
    <dgm:cxn modelId="{6A943C45-37C7-4238-A796-8EA91CFFC650}" type="presParOf" srcId="{11EF603B-63F9-46DC-ADF6-450409049BE0}" destId="{4C1D2E2C-354D-44A1-AE18-0DF6B13588CC}" srcOrd="0" destOrd="0" presId="urn:microsoft.com/office/officeart/2005/8/layout/hierarchy1"/>
    <dgm:cxn modelId="{6D2126D2-9992-4E32-B9E1-A8560D0723C3}" type="presParOf" srcId="{11EF603B-63F9-46DC-ADF6-450409049BE0}" destId="{CAED8875-0FF2-45A5-8879-458889079CF6}" srcOrd="1" destOrd="0" presId="urn:microsoft.com/office/officeart/2005/8/layout/hierarchy1"/>
    <dgm:cxn modelId="{EE6AD4EF-65BC-4B42-91DE-AA63C739E801}" type="presParOf" srcId="{CAED8875-0FF2-45A5-8879-458889079CF6}" destId="{CAC7EB5F-29FE-481F-BBD0-38CDB2843FFD}" srcOrd="0" destOrd="0" presId="urn:microsoft.com/office/officeart/2005/8/layout/hierarchy1"/>
    <dgm:cxn modelId="{C32DFCB7-4863-4D04-8ACD-D4F63484F0D2}" type="presParOf" srcId="{CAC7EB5F-29FE-481F-BBD0-38CDB2843FFD}" destId="{376A826E-7CF8-414E-B275-B3A1B11A77BD}" srcOrd="0" destOrd="0" presId="urn:microsoft.com/office/officeart/2005/8/layout/hierarchy1"/>
    <dgm:cxn modelId="{B79EEBF4-764B-4B6A-A49B-AE03D7378169}" type="presParOf" srcId="{CAC7EB5F-29FE-481F-BBD0-38CDB2843FFD}" destId="{0722AE88-AECC-4FF6-BF87-136BA7E612D7}" srcOrd="1" destOrd="0" presId="urn:microsoft.com/office/officeart/2005/8/layout/hierarchy1"/>
    <dgm:cxn modelId="{36C39226-464C-4AEF-B48A-2A33D5A5122B}" type="presParOf" srcId="{CAED8875-0FF2-45A5-8879-458889079CF6}" destId="{5E51BB4F-278B-4975-990C-07E9BA542FAD}" srcOrd="1" destOrd="0" presId="urn:microsoft.com/office/officeart/2005/8/layout/hierarchy1"/>
    <dgm:cxn modelId="{1CF2C276-2D76-45D5-B39B-1E494B885242}" type="presParOf" srcId="{11EF603B-63F9-46DC-ADF6-450409049BE0}" destId="{559F574D-42B6-4036-9C99-B047CC2B3DAC}" srcOrd="2" destOrd="0" presId="urn:microsoft.com/office/officeart/2005/8/layout/hierarchy1"/>
    <dgm:cxn modelId="{06707F9F-95E3-497E-B5A3-E0BD1985086D}" type="presParOf" srcId="{11EF603B-63F9-46DC-ADF6-450409049BE0}" destId="{5E800D2A-534C-4C8A-8853-8A6AFE41842D}" srcOrd="3" destOrd="0" presId="urn:microsoft.com/office/officeart/2005/8/layout/hierarchy1"/>
    <dgm:cxn modelId="{F552D26B-337A-471F-B1DE-C3A606FFC38D}" type="presParOf" srcId="{5E800D2A-534C-4C8A-8853-8A6AFE41842D}" destId="{21EB9FE3-AFA0-4A17-BD0C-611A916CD8E2}" srcOrd="0" destOrd="0" presId="urn:microsoft.com/office/officeart/2005/8/layout/hierarchy1"/>
    <dgm:cxn modelId="{DF453561-3B5C-460C-AEEF-CEB21C234137}" type="presParOf" srcId="{21EB9FE3-AFA0-4A17-BD0C-611A916CD8E2}" destId="{482558DB-5A35-4E95-84B3-94501AF374D9}" srcOrd="0" destOrd="0" presId="urn:microsoft.com/office/officeart/2005/8/layout/hierarchy1"/>
    <dgm:cxn modelId="{B61F683F-CB44-4D20-8F79-3C7D7A5D9CD6}" type="presParOf" srcId="{21EB9FE3-AFA0-4A17-BD0C-611A916CD8E2}" destId="{24A93E17-B4A9-4CBF-A33C-52D88D391BF4}" srcOrd="1" destOrd="0" presId="urn:microsoft.com/office/officeart/2005/8/layout/hierarchy1"/>
    <dgm:cxn modelId="{66087533-4A23-4193-AF65-791D49EAB339}" type="presParOf" srcId="{5E800D2A-534C-4C8A-8853-8A6AFE41842D}" destId="{87287094-E035-42DE-A69B-49877ED79781}" srcOrd="1" destOrd="0" presId="urn:microsoft.com/office/officeart/2005/8/layout/hierarchy1"/>
    <dgm:cxn modelId="{EB005283-3A8D-4D55-912A-D3F17F683027}" type="presParOf" srcId="{11EF603B-63F9-46DC-ADF6-450409049BE0}" destId="{13EE9612-4E96-4184-9D02-4F1C63EA374D}" srcOrd="4" destOrd="0" presId="urn:microsoft.com/office/officeart/2005/8/layout/hierarchy1"/>
    <dgm:cxn modelId="{3B998B84-F39D-4282-A533-95F8378AC95A}" type="presParOf" srcId="{11EF603B-63F9-46DC-ADF6-450409049BE0}" destId="{1A855B25-6522-4F64-ACFF-024FE7306E48}" srcOrd="5" destOrd="0" presId="urn:microsoft.com/office/officeart/2005/8/layout/hierarchy1"/>
    <dgm:cxn modelId="{D0ABB8F9-796A-4A47-B3C0-BD9161566CDC}" type="presParOf" srcId="{1A855B25-6522-4F64-ACFF-024FE7306E48}" destId="{44B15043-4556-4CA9-8075-B496F5109C18}" srcOrd="0" destOrd="0" presId="urn:microsoft.com/office/officeart/2005/8/layout/hierarchy1"/>
    <dgm:cxn modelId="{B82B5F83-026E-4614-A487-29F1AE796783}" type="presParOf" srcId="{44B15043-4556-4CA9-8075-B496F5109C18}" destId="{5F40E03B-C3D5-47F3-B8EC-665BF822C427}" srcOrd="0" destOrd="0" presId="urn:microsoft.com/office/officeart/2005/8/layout/hierarchy1"/>
    <dgm:cxn modelId="{55342FD6-8B19-4978-9FEC-8DD93D53B72C}" type="presParOf" srcId="{44B15043-4556-4CA9-8075-B496F5109C18}" destId="{D46890BB-82E2-4B1B-AB5E-BFFCF6F9A924}" srcOrd="1" destOrd="0" presId="urn:microsoft.com/office/officeart/2005/8/layout/hierarchy1"/>
    <dgm:cxn modelId="{5ABDA5D6-B56D-40B0-BD20-F417AB3B221E}" type="presParOf" srcId="{1A855B25-6522-4F64-ACFF-024FE7306E48}" destId="{5E30A5A6-1F31-4F06-9F59-05348015243A}" srcOrd="1" destOrd="0" presId="urn:microsoft.com/office/officeart/2005/8/layout/hierarchy1"/>
    <dgm:cxn modelId="{C1B90063-B762-499F-83B1-EF5E592C2575}" type="presParOf" srcId="{F1287CE4-82CB-412E-B7B6-0DF2D866237E}" destId="{42F13D69-1EAB-429A-B343-825842410463}" srcOrd="2" destOrd="0" presId="urn:microsoft.com/office/officeart/2005/8/layout/hierarchy1"/>
    <dgm:cxn modelId="{E2E5EFCB-D95D-46DC-BD33-7671B20D2BA7}" type="presParOf" srcId="{F1287CE4-82CB-412E-B7B6-0DF2D866237E}" destId="{F1F6B981-EC5D-4299-A051-6F29732154D9}" srcOrd="3" destOrd="0" presId="urn:microsoft.com/office/officeart/2005/8/layout/hierarchy1"/>
    <dgm:cxn modelId="{BE2F25C9-8CC8-4F96-B70E-9E62AAED9F41}" type="presParOf" srcId="{F1F6B981-EC5D-4299-A051-6F29732154D9}" destId="{5A8F8797-FA7D-4838-A028-ADBA6DE3A0DA}" srcOrd="0" destOrd="0" presId="urn:microsoft.com/office/officeart/2005/8/layout/hierarchy1"/>
    <dgm:cxn modelId="{E011F174-1EFA-4E24-8425-3D0C8BE0D4CB}" type="presParOf" srcId="{5A8F8797-FA7D-4838-A028-ADBA6DE3A0DA}" destId="{7E448754-DD45-4D92-9D18-FC745E7636DF}" srcOrd="0" destOrd="0" presId="urn:microsoft.com/office/officeart/2005/8/layout/hierarchy1"/>
    <dgm:cxn modelId="{D780BCAB-70FF-417D-B7CC-75DA0E59E907}" type="presParOf" srcId="{5A8F8797-FA7D-4838-A028-ADBA6DE3A0DA}" destId="{CB7633BB-AA9D-4CDB-8E0D-02A44B8671EB}" srcOrd="1" destOrd="0" presId="urn:microsoft.com/office/officeart/2005/8/layout/hierarchy1"/>
    <dgm:cxn modelId="{EC4F19E5-B6A8-4A84-BA80-BE46142897FF}" type="presParOf" srcId="{F1F6B981-EC5D-4299-A051-6F29732154D9}" destId="{15D42932-4C36-4B4F-BC8E-CA62E56B3533}" srcOrd="1" destOrd="0" presId="urn:microsoft.com/office/officeart/2005/8/layout/hierarchy1"/>
    <dgm:cxn modelId="{28D74FE6-9621-4371-886C-C729EE8C4D1D}" type="presParOf" srcId="{15D42932-4C36-4B4F-BC8E-CA62E56B3533}" destId="{45B56794-0F81-4738-A740-703C16D29E5F}" srcOrd="0" destOrd="0" presId="urn:microsoft.com/office/officeart/2005/8/layout/hierarchy1"/>
    <dgm:cxn modelId="{3478652F-62C8-464A-8ED0-442F95B8BC27}" type="presParOf" srcId="{15D42932-4C36-4B4F-BC8E-CA62E56B3533}" destId="{BFAD40A9-8DF6-4237-A0E5-B5B407C9F1B8}" srcOrd="1" destOrd="0" presId="urn:microsoft.com/office/officeart/2005/8/layout/hierarchy1"/>
    <dgm:cxn modelId="{F026D46F-6625-4C18-BE18-2162000F7CD9}" type="presParOf" srcId="{BFAD40A9-8DF6-4237-A0E5-B5B407C9F1B8}" destId="{7EBE1319-8EFD-45C3-88B9-9830276FFEF1}" srcOrd="0" destOrd="0" presId="urn:microsoft.com/office/officeart/2005/8/layout/hierarchy1"/>
    <dgm:cxn modelId="{E8CB83D8-F33F-4C58-8FFD-D9B6A559D688}" type="presParOf" srcId="{7EBE1319-8EFD-45C3-88B9-9830276FFEF1}" destId="{C1EB2043-A01F-431B-B85C-65F3BC0B0057}" srcOrd="0" destOrd="0" presId="urn:microsoft.com/office/officeart/2005/8/layout/hierarchy1"/>
    <dgm:cxn modelId="{0C46AFC7-57E5-4857-AF68-D95DD43C33B9}" type="presParOf" srcId="{7EBE1319-8EFD-45C3-88B9-9830276FFEF1}" destId="{42F2B090-506D-4771-AC23-337D2AF73C64}" srcOrd="1" destOrd="0" presId="urn:microsoft.com/office/officeart/2005/8/layout/hierarchy1"/>
    <dgm:cxn modelId="{5B66D04E-DDE5-4EA2-B612-8BC38B330EC5}" type="presParOf" srcId="{BFAD40A9-8DF6-4237-A0E5-B5B407C9F1B8}" destId="{6B1FA51F-E4BE-4D61-8AA6-96C47C600CB5}" srcOrd="1" destOrd="0" presId="urn:microsoft.com/office/officeart/2005/8/layout/hierarchy1"/>
    <dgm:cxn modelId="{9444F5AE-3C15-432E-AE43-D9C25A67D6E9}" type="presParOf" srcId="{15D42932-4C36-4B4F-BC8E-CA62E56B3533}" destId="{0C37026E-B722-48B7-9FC3-3991CD5620DD}" srcOrd="2" destOrd="0" presId="urn:microsoft.com/office/officeart/2005/8/layout/hierarchy1"/>
    <dgm:cxn modelId="{48BBC115-CD05-4E9A-877D-AB3685A6E0E1}" type="presParOf" srcId="{15D42932-4C36-4B4F-BC8E-CA62E56B3533}" destId="{462112C0-4C3A-46C4-8AD8-67E49CA33EBE}" srcOrd="3" destOrd="0" presId="urn:microsoft.com/office/officeart/2005/8/layout/hierarchy1"/>
    <dgm:cxn modelId="{91DF1353-8015-45DA-A5A2-FC2D680826AF}" type="presParOf" srcId="{462112C0-4C3A-46C4-8AD8-67E49CA33EBE}" destId="{0DDA21F9-D3E3-45ED-93FE-FF48F28656E3}" srcOrd="0" destOrd="0" presId="urn:microsoft.com/office/officeart/2005/8/layout/hierarchy1"/>
    <dgm:cxn modelId="{F6983A5F-C2D8-4102-834B-0C5C8FB2134E}" type="presParOf" srcId="{0DDA21F9-D3E3-45ED-93FE-FF48F28656E3}" destId="{13936A4C-2E56-423D-B4D9-886E91AA35C7}" srcOrd="0" destOrd="0" presId="urn:microsoft.com/office/officeart/2005/8/layout/hierarchy1"/>
    <dgm:cxn modelId="{9F30620F-B522-44E1-9408-2FD974BD626D}" type="presParOf" srcId="{0DDA21F9-D3E3-45ED-93FE-FF48F28656E3}" destId="{1C43249F-07E9-4BBF-A97D-A76CBB1145A2}" srcOrd="1" destOrd="0" presId="urn:microsoft.com/office/officeart/2005/8/layout/hierarchy1"/>
    <dgm:cxn modelId="{968E4A29-0C10-49F5-9182-B49358A65706}" type="presParOf" srcId="{462112C0-4C3A-46C4-8AD8-67E49CA33EBE}" destId="{4BFCA33D-463B-411B-81C3-F7D77DCFCB5A}" srcOrd="1" destOrd="0" presId="urn:microsoft.com/office/officeart/2005/8/layout/hierarchy1"/>
    <dgm:cxn modelId="{2674DA15-C868-4020-928F-9564154A4AC7}" type="presParOf" srcId="{15D42932-4C36-4B4F-BC8E-CA62E56B3533}" destId="{DC1146E0-A37E-43F0-B612-9A32E0F4F98E}" srcOrd="4" destOrd="0" presId="urn:microsoft.com/office/officeart/2005/8/layout/hierarchy1"/>
    <dgm:cxn modelId="{9518CB28-A4BC-458D-A75F-9F9089553BD4}" type="presParOf" srcId="{15D42932-4C36-4B4F-BC8E-CA62E56B3533}" destId="{78DA8D82-BD3C-47F9-8BDE-34AB189229AF}" srcOrd="5" destOrd="0" presId="urn:microsoft.com/office/officeart/2005/8/layout/hierarchy1"/>
    <dgm:cxn modelId="{484E9002-C4DC-44EC-B37E-D9C30ED93648}" type="presParOf" srcId="{78DA8D82-BD3C-47F9-8BDE-34AB189229AF}" destId="{2BAD5935-5573-4518-8FC7-6F38E568D2FF}" srcOrd="0" destOrd="0" presId="urn:microsoft.com/office/officeart/2005/8/layout/hierarchy1"/>
    <dgm:cxn modelId="{3F3B7C8A-D8A1-418E-9953-50C3AEDBDAFD}" type="presParOf" srcId="{2BAD5935-5573-4518-8FC7-6F38E568D2FF}" destId="{F068C73A-17BE-424F-B2A2-7874AD9B550B}" srcOrd="0" destOrd="0" presId="urn:microsoft.com/office/officeart/2005/8/layout/hierarchy1"/>
    <dgm:cxn modelId="{0AC327F3-1F56-4FBC-91A8-DCFC00220CF1}" type="presParOf" srcId="{2BAD5935-5573-4518-8FC7-6F38E568D2FF}" destId="{359AEF88-37C6-43F1-9BBB-87F19DBEBC5E}" srcOrd="1" destOrd="0" presId="urn:microsoft.com/office/officeart/2005/8/layout/hierarchy1"/>
    <dgm:cxn modelId="{75ED643C-EE55-4F39-B0A9-8631F74273CF}" type="presParOf" srcId="{78DA8D82-BD3C-47F9-8BDE-34AB189229AF}" destId="{61205592-27C0-4BCF-8CF3-0FCB7F30C5E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146E0-A37E-43F0-B612-9A32E0F4F98E}">
      <dsp:nvSpPr>
        <dsp:cNvPr id="0" name=""/>
        <dsp:cNvSpPr/>
      </dsp:nvSpPr>
      <dsp:spPr>
        <a:xfrm>
          <a:off x="6608140" y="2219227"/>
          <a:ext cx="1498508" cy="356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996"/>
              </a:lnTo>
              <a:lnTo>
                <a:pt x="1498508" y="242996"/>
              </a:lnTo>
              <a:lnTo>
                <a:pt x="1498508" y="35657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37026E-B722-48B7-9FC3-3991CD5620DD}">
      <dsp:nvSpPr>
        <dsp:cNvPr id="0" name=""/>
        <dsp:cNvSpPr/>
      </dsp:nvSpPr>
      <dsp:spPr>
        <a:xfrm>
          <a:off x="6562420" y="2219227"/>
          <a:ext cx="91440" cy="3565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657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B56794-0F81-4738-A740-703C16D29E5F}">
      <dsp:nvSpPr>
        <dsp:cNvPr id="0" name=""/>
        <dsp:cNvSpPr/>
      </dsp:nvSpPr>
      <dsp:spPr>
        <a:xfrm>
          <a:off x="5109632" y="2219227"/>
          <a:ext cx="1498508" cy="356576"/>
        </a:xfrm>
        <a:custGeom>
          <a:avLst/>
          <a:gdLst/>
          <a:ahLst/>
          <a:cxnLst/>
          <a:rect l="0" t="0" r="0" b="0"/>
          <a:pathLst>
            <a:path>
              <a:moveTo>
                <a:pt x="1498508" y="0"/>
              </a:moveTo>
              <a:lnTo>
                <a:pt x="1498508" y="242996"/>
              </a:lnTo>
              <a:lnTo>
                <a:pt x="0" y="242996"/>
              </a:lnTo>
              <a:lnTo>
                <a:pt x="0" y="35657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F13D69-1EAB-429A-B343-825842410463}">
      <dsp:nvSpPr>
        <dsp:cNvPr id="0" name=""/>
        <dsp:cNvSpPr/>
      </dsp:nvSpPr>
      <dsp:spPr>
        <a:xfrm>
          <a:off x="4536690" y="1067626"/>
          <a:ext cx="2071449" cy="373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478"/>
              </a:lnTo>
              <a:lnTo>
                <a:pt x="2071449" y="259478"/>
              </a:lnTo>
              <a:lnTo>
                <a:pt x="2071449" y="37305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E9612-4E96-4184-9D02-4F1C63EA374D}">
      <dsp:nvSpPr>
        <dsp:cNvPr id="0" name=""/>
        <dsp:cNvSpPr/>
      </dsp:nvSpPr>
      <dsp:spPr>
        <a:xfrm>
          <a:off x="2112615" y="2219227"/>
          <a:ext cx="1498508" cy="356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996"/>
              </a:lnTo>
              <a:lnTo>
                <a:pt x="1498508" y="242996"/>
              </a:lnTo>
              <a:lnTo>
                <a:pt x="1498508" y="35657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9F574D-42B6-4036-9C99-B047CC2B3DAC}">
      <dsp:nvSpPr>
        <dsp:cNvPr id="0" name=""/>
        <dsp:cNvSpPr/>
      </dsp:nvSpPr>
      <dsp:spPr>
        <a:xfrm>
          <a:off x="2066895" y="2219227"/>
          <a:ext cx="91440" cy="3565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6576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D2E2C-354D-44A1-AE18-0DF6B13588CC}">
      <dsp:nvSpPr>
        <dsp:cNvPr id="0" name=""/>
        <dsp:cNvSpPr/>
      </dsp:nvSpPr>
      <dsp:spPr>
        <a:xfrm>
          <a:off x="681834" y="2219227"/>
          <a:ext cx="1430781" cy="374109"/>
        </a:xfrm>
        <a:custGeom>
          <a:avLst/>
          <a:gdLst/>
          <a:ahLst/>
          <a:cxnLst/>
          <a:rect l="0" t="0" r="0" b="0"/>
          <a:pathLst>
            <a:path>
              <a:moveTo>
                <a:pt x="1430781" y="0"/>
              </a:moveTo>
              <a:lnTo>
                <a:pt x="1430781" y="260529"/>
              </a:lnTo>
              <a:lnTo>
                <a:pt x="0" y="260529"/>
              </a:lnTo>
              <a:lnTo>
                <a:pt x="0" y="37410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36EC9-5A9A-4208-9B45-255E432E1F33}">
      <dsp:nvSpPr>
        <dsp:cNvPr id="0" name=""/>
        <dsp:cNvSpPr/>
      </dsp:nvSpPr>
      <dsp:spPr>
        <a:xfrm>
          <a:off x="2112615" y="1067626"/>
          <a:ext cx="2424074" cy="373058"/>
        </a:xfrm>
        <a:custGeom>
          <a:avLst/>
          <a:gdLst/>
          <a:ahLst/>
          <a:cxnLst/>
          <a:rect l="0" t="0" r="0" b="0"/>
          <a:pathLst>
            <a:path>
              <a:moveTo>
                <a:pt x="2424074" y="0"/>
              </a:moveTo>
              <a:lnTo>
                <a:pt x="2424074" y="259478"/>
              </a:lnTo>
              <a:lnTo>
                <a:pt x="0" y="259478"/>
              </a:lnTo>
              <a:lnTo>
                <a:pt x="0" y="37305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25115C-45BC-49A4-9804-602F380A01D0}">
      <dsp:nvSpPr>
        <dsp:cNvPr id="0" name=""/>
        <dsp:cNvSpPr/>
      </dsp:nvSpPr>
      <dsp:spPr>
        <a:xfrm>
          <a:off x="3021136" y="289082"/>
          <a:ext cx="3031107" cy="77854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1D7691-6B3E-4D0D-A4BD-488C8EA8BC2D}">
      <dsp:nvSpPr>
        <dsp:cNvPr id="0" name=""/>
        <dsp:cNvSpPr/>
      </dsp:nvSpPr>
      <dsp:spPr>
        <a:xfrm>
          <a:off x="3157364" y="418499"/>
          <a:ext cx="3031107" cy="7785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Логическое ударение</a:t>
          </a:r>
          <a:endParaRPr lang="ru-RU" sz="2000" b="1" kern="1200" dirty="0"/>
        </a:p>
      </dsp:txBody>
      <dsp:txXfrm>
        <a:off x="3180167" y="441302"/>
        <a:ext cx="2985501" cy="732937"/>
      </dsp:txXfrm>
    </dsp:sp>
    <dsp:sp modelId="{72A84626-731A-4FF1-94AA-2329E01E473B}">
      <dsp:nvSpPr>
        <dsp:cNvPr id="0" name=""/>
        <dsp:cNvSpPr/>
      </dsp:nvSpPr>
      <dsp:spPr>
        <a:xfrm>
          <a:off x="581546" y="1440684"/>
          <a:ext cx="3062139" cy="7785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EC378E-720B-4975-A4E2-81F700DC4DC4}">
      <dsp:nvSpPr>
        <dsp:cNvPr id="0" name=""/>
        <dsp:cNvSpPr/>
      </dsp:nvSpPr>
      <dsp:spPr>
        <a:xfrm>
          <a:off x="717774" y="1570101"/>
          <a:ext cx="3062139" cy="7785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 </a:t>
          </a:r>
          <a:r>
            <a:rPr lang="ru-RU" sz="2000" b="1" kern="1200" dirty="0" smtClean="0"/>
            <a:t>в устной речи</a:t>
          </a:r>
          <a:endParaRPr lang="ru-RU" sz="2000" b="1" kern="1200" dirty="0"/>
        </a:p>
      </dsp:txBody>
      <dsp:txXfrm>
        <a:off x="740577" y="1592904"/>
        <a:ext cx="3016533" cy="732937"/>
      </dsp:txXfrm>
    </dsp:sp>
    <dsp:sp modelId="{376A826E-7CF8-414E-B275-B3A1B11A77BD}">
      <dsp:nvSpPr>
        <dsp:cNvPr id="0" name=""/>
        <dsp:cNvSpPr/>
      </dsp:nvSpPr>
      <dsp:spPr>
        <a:xfrm>
          <a:off x="68808" y="2593337"/>
          <a:ext cx="1226052" cy="26778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22AE88-AECC-4FF6-BF87-136BA7E612D7}">
      <dsp:nvSpPr>
        <dsp:cNvPr id="0" name=""/>
        <dsp:cNvSpPr/>
      </dsp:nvSpPr>
      <dsp:spPr>
        <a:xfrm>
          <a:off x="205036" y="2722754"/>
          <a:ext cx="1226052" cy="267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повышение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или понижение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тона на этом слове</a:t>
          </a:r>
          <a:endParaRPr lang="ru-RU" sz="2000" b="1" kern="1200" dirty="0"/>
        </a:p>
      </dsp:txBody>
      <dsp:txXfrm>
        <a:off x="240946" y="2758664"/>
        <a:ext cx="1154232" cy="2606025"/>
      </dsp:txXfrm>
    </dsp:sp>
    <dsp:sp modelId="{482558DB-5A35-4E95-84B3-94501AF374D9}">
      <dsp:nvSpPr>
        <dsp:cNvPr id="0" name=""/>
        <dsp:cNvSpPr/>
      </dsp:nvSpPr>
      <dsp:spPr>
        <a:xfrm>
          <a:off x="1499589" y="2575804"/>
          <a:ext cx="1226052" cy="26778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A93E17-B4A9-4CBF-A33C-52D88D391BF4}">
      <dsp:nvSpPr>
        <dsp:cNvPr id="0" name=""/>
        <dsp:cNvSpPr/>
      </dsp:nvSpPr>
      <dsp:spPr>
        <a:xfrm>
          <a:off x="1635817" y="2705221"/>
          <a:ext cx="1226052" cy="267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замедленное произнесение слова</a:t>
          </a:r>
          <a:endParaRPr lang="ru-RU" sz="2000" b="1" kern="1200" dirty="0"/>
        </a:p>
      </dsp:txBody>
      <dsp:txXfrm>
        <a:off x="1671727" y="2741131"/>
        <a:ext cx="1154232" cy="2606025"/>
      </dsp:txXfrm>
    </dsp:sp>
    <dsp:sp modelId="{5F40E03B-C3D5-47F3-B8EC-665BF822C427}">
      <dsp:nvSpPr>
        <dsp:cNvPr id="0" name=""/>
        <dsp:cNvSpPr/>
      </dsp:nvSpPr>
      <dsp:spPr>
        <a:xfrm>
          <a:off x="2998097" y="2575804"/>
          <a:ext cx="1226052" cy="26778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6890BB-82E2-4B1B-AB5E-BFFCF6F9A924}">
      <dsp:nvSpPr>
        <dsp:cNvPr id="0" name=""/>
        <dsp:cNvSpPr/>
      </dsp:nvSpPr>
      <dsp:spPr>
        <a:xfrm>
          <a:off x="3134325" y="2705221"/>
          <a:ext cx="1226052" cy="26778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пауза перед логически ударным словом</a:t>
          </a:r>
          <a:endParaRPr lang="ru-RU" sz="2000" b="1" kern="1200" dirty="0"/>
        </a:p>
      </dsp:txBody>
      <dsp:txXfrm>
        <a:off x="3170235" y="2741131"/>
        <a:ext cx="1154232" cy="2606025"/>
      </dsp:txXfrm>
    </dsp:sp>
    <dsp:sp modelId="{7E448754-DD45-4D92-9D18-FC745E7636DF}">
      <dsp:nvSpPr>
        <dsp:cNvPr id="0" name=""/>
        <dsp:cNvSpPr/>
      </dsp:nvSpPr>
      <dsp:spPr>
        <a:xfrm>
          <a:off x="4867820" y="1440684"/>
          <a:ext cx="3480639" cy="7785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7633BB-AA9D-4CDB-8E0D-02A44B8671EB}">
      <dsp:nvSpPr>
        <dsp:cNvPr id="0" name=""/>
        <dsp:cNvSpPr/>
      </dsp:nvSpPr>
      <dsp:spPr>
        <a:xfrm>
          <a:off x="5004048" y="1570101"/>
          <a:ext cx="3480639" cy="7785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 письменной речи</a:t>
          </a:r>
          <a:endParaRPr lang="ru-RU" sz="2000" b="1" kern="1200" dirty="0"/>
        </a:p>
      </dsp:txBody>
      <dsp:txXfrm>
        <a:off x="5026851" y="1592904"/>
        <a:ext cx="3435033" cy="732937"/>
      </dsp:txXfrm>
    </dsp:sp>
    <dsp:sp modelId="{C1EB2043-A01F-431B-B85C-65F3BC0B0057}">
      <dsp:nvSpPr>
        <dsp:cNvPr id="0" name=""/>
        <dsp:cNvSpPr/>
      </dsp:nvSpPr>
      <dsp:spPr>
        <a:xfrm>
          <a:off x="4496606" y="2575804"/>
          <a:ext cx="1226052" cy="256889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F2B090-506D-4771-AC23-337D2AF73C64}">
      <dsp:nvSpPr>
        <dsp:cNvPr id="0" name=""/>
        <dsp:cNvSpPr/>
      </dsp:nvSpPr>
      <dsp:spPr>
        <a:xfrm>
          <a:off x="4632834" y="2705221"/>
          <a:ext cx="1226052" cy="2568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выделяющийся шрифт</a:t>
          </a:r>
          <a:endParaRPr lang="ru-RU" sz="2000" b="1" kern="1200" dirty="0"/>
        </a:p>
      </dsp:txBody>
      <dsp:txXfrm>
        <a:off x="4668744" y="2741131"/>
        <a:ext cx="1154232" cy="2497076"/>
      </dsp:txXfrm>
    </dsp:sp>
    <dsp:sp modelId="{13936A4C-2E56-423D-B4D9-886E91AA35C7}">
      <dsp:nvSpPr>
        <dsp:cNvPr id="0" name=""/>
        <dsp:cNvSpPr/>
      </dsp:nvSpPr>
      <dsp:spPr>
        <a:xfrm>
          <a:off x="5995114" y="2575804"/>
          <a:ext cx="1226052" cy="256889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43249F-07E9-4BBF-A97D-A76CBB1145A2}">
      <dsp:nvSpPr>
        <dsp:cNvPr id="0" name=""/>
        <dsp:cNvSpPr/>
      </dsp:nvSpPr>
      <dsp:spPr>
        <a:xfrm>
          <a:off x="6131342" y="2705221"/>
          <a:ext cx="1226052" cy="2568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Тире перед значимым словом или восклицательный  знак в скобках</a:t>
          </a:r>
          <a:endParaRPr lang="ru-RU" sz="1600" b="1" kern="1200" dirty="0"/>
        </a:p>
      </dsp:txBody>
      <dsp:txXfrm>
        <a:off x="6167252" y="2741131"/>
        <a:ext cx="1154232" cy="2497076"/>
      </dsp:txXfrm>
    </dsp:sp>
    <dsp:sp modelId="{F068C73A-17BE-424F-B2A2-7874AD9B550B}">
      <dsp:nvSpPr>
        <dsp:cNvPr id="0" name=""/>
        <dsp:cNvSpPr/>
      </dsp:nvSpPr>
      <dsp:spPr>
        <a:xfrm>
          <a:off x="7493622" y="2575804"/>
          <a:ext cx="1226052" cy="256889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9AEF88-37C6-43F1-9BBB-87F19DBEBC5E}">
      <dsp:nvSpPr>
        <dsp:cNvPr id="0" name=""/>
        <dsp:cNvSpPr/>
      </dsp:nvSpPr>
      <dsp:spPr>
        <a:xfrm>
          <a:off x="7629850" y="2705221"/>
          <a:ext cx="1226052" cy="2568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прописные буквы</a:t>
          </a:r>
          <a:endParaRPr lang="ru-RU" sz="2000" b="1" kern="1200" dirty="0"/>
        </a:p>
      </dsp:txBody>
      <dsp:txXfrm>
        <a:off x="7665760" y="2741131"/>
        <a:ext cx="1154232" cy="24970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1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1"/>
            <a:ext cx="2945659" cy="49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50444" y="2"/>
            <a:ext cx="2944085" cy="49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6600"/>
            <a:ext cx="4983162" cy="373856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769" y="4715907"/>
            <a:ext cx="5436567" cy="446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9428368"/>
            <a:ext cx="2945659" cy="49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0444" y="9430092"/>
            <a:ext cx="2944085" cy="49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F4D6C736-079E-4CD7-A4EB-B25209AAEC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52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915D156-DF0A-45BC-947A-F839754D9E7E}" type="slidenum">
              <a:rPr lang="en-GB"/>
              <a:pPr/>
              <a:t>3</a:t>
            </a:fld>
            <a:endParaRPr lang="en-GB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6600"/>
            <a:ext cx="4984750" cy="3740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0808F1D-3D03-4A4C-80A1-841F459C23A0}" type="slidenum">
              <a:rPr lang="en-GB"/>
              <a:pPr/>
              <a:t>7</a:t>
            </a:fld>
            <a:endParaRPr lang="en-GB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36600"/>
            <a:ext cx="4984750" cy="3740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6807-9747-42CB-B590-F5215D392CA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BD2A1-41F0-476C-8887-18DC553152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0738-2167-4153-9C68-D8055E32290A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0B8E4-895C-4CC9-9BC9-400E8E3CA0B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0FE25-8477-41C0-8DCD-203399AC2C0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80BC-862F-4E9A-8734-E16FD3416F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F8098-71FE-42BD-8014-35415E1848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845E-29EB-4AF9-8221-D465455F99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09433-2815-40D9-A093-BB140256AE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4F24A-2E0F-453A-AFE2-513F94EDD2C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4CBEAF9-9E58-4CC8-A6FF-6DD8A58DEEA4}" type="datetimeFigureOut">
              <a:rPr lang="en-US" smtClean="0"/>
              <a:pPr eaLnBrk="1" latinLnBrk="0" hangingPunct="1"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19896-A23F-4A1F-BAFA-964944DD343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10/18/2019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A46BA14-4F56-4F3B-BA7F-50E33FB909A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40160"/>
          </a:xfrm>
        </p:spPr>
        <p:txBody>
          <a:bodyPr>
            <a:normAutofit fontScale="90000"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"Детский сад комбинированного вида "Брусничка"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г. </a:t>
            </a:r>
            <a:r>
              <a:rPr lang="ru-RU" sz="1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Тарко</a:t>
            </a: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-Сале, </a:t>
            </a:r>
            <a:r>
              <a:rPr lang="ru-RU" sz="18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Пуровского</a:t>
            </a: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района </a:t>
            </a: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white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160840" cy="148035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Тема: «Интонационная                                                                             выразительность речи» </a:t>
            </a:r>
          </a:p>
          <a:p>
            <a:pPr marL="0" indent="0" algn="ctr">
              <a:buNone/>
            </a:pP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55793" y="4107604"/>
            <a:ext cx="410445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ru-RU" sz="3600" dirty="0" smtClean="0">
              <a:solidFill>
                <a:schemeClr val="tx1"/>
              </a:solidFill>
            </a:endParaRPr>
          </a:p>
          <a:p>
            <a:pPr algn="just" fontAlgn="auto">
              <a:spcAft>
                <a:spcPts val="0"/>
              </a:spcAft>
            </a:pPr>
            <a:r>
              <a:rPr lang="ru-RU" sz="8000" dirty="0" smtClean="0">
                <a:solidFill>
                  <a:schemeClr val="tx1"/>
                </a:solidFill>
              </a:rPr>
              <a:t>Воспитатель группы компенсирующей направленности  Конева А.А.</a:t>
            </a:r>
          </a:p>
          <a:p>
            <a:pPr fontAlgn="auto">
              <a:spcAft>
                <a:spcPts val="0"/>
              </a:spcAft>
            </a:pPr>
            <a:endParaRPr lang="ru-RU" sz="36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</a:pP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3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988840"/>
            <a:ext cx="7776864" cy="432048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мелодика (повышение или понижение голоса);</a:t>
            </a:r>
          </a:p>
          <a:p>
            <a:r>
              <a:rPr lang="ru-RU" sz="2800" b="1" dirty="0" smtClean="0"/>
              <a:t>логическое ударение;</a:t>
            </a:r>
          </a:p>
          <a:p>
            <a:r>
              <a:rPr lang="ru-RU" sz="2800" b="1" dirty="0" smtClean="0"/>
              <a:t>паузы;</a:t>
            </a:r>
          </a:p>
          <a:p>
            <a:r>
              <a:rPr lang="ru-RU" sz="2800" b="1" dirty="0" smtClean="0"/>
              <a:t>темп речи;</a:t>
            </a:r>
          </a:p>
          <a:p>
            <a:r>
              <a:rPr lang="ru-RU" sz="2800" b="1" dirty="0" smtClean="0"/>
              <a:t>тон высказывания;</a:t>
            </a:r>
          </a:p>
          <a:p>
            <a:r>
              <a:rPr lang="ru-RU" sz="2800" b="1" dirty="0" smtClean="0"/>
              <a:t>ритм.</a:t>
            </a:r>
            <a:endParaRPr lang="ru-RU" sz="2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Элементы интонации: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21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169" y="620688"/>
            <a:ext cx="8229600" cy="12527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МЕЛОДИКА – повышение и понижение тона голоса в соответствии со смыслом высказывания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Тон высказывания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468" y="2561882"/>
            <a:ext cx="1177588" cy="117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21" b="2568"/>
          <a:stretch/>
        </p:blipFill>
        <p:spPr bwMode="auto">
          <a:xfrm>
            <a:off x="3305348" y="2447191"/>
            <a:ext cx="784281" cy="139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157" y="5627613"/>
            <a:ext cx="1098616" cy="1098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:\Users\Кабинет 3037\Desktop\ч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20" y="3035984"/>
            <a:ext cx="1591527" cy="195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4" t="12271" r="50000" b="21980"/>
          <a:stretch/>
        </p:blipFill>
        <p:spPr bwMode="auto">
          <a:xfrm>
            <a:off x="2409562" y="3150676"/>
            <a:ext cx="1287927" cy="172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6" t="27132" b="13204"/>
          <a:stretch/>
        </p:blipFill>
        <p:spPr bwMode="auto">
          <a:xfrm flipH="1">
            <a:off x="621995" y="5072080"/>
            <a:ext cx="1351356" cy="1445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3646105" cy="364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9397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55904788"/>
              </p:ext>
            </p:extLst>
          </p:nvPr>
        </p:nvGraphicFramePr>
        <p:xfrm>
          <a:off x="118496" y="188640"/>
          <a:ext cx="885698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140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Паузы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4720" y="2759335"/>
            <a:ext cx="345720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024" y="2776736"/>
            <a:ext cx="3600400" cy="1156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Синтаксические паузы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06988" y="4799600"/>
            <a:ext cx="33054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Логические паузы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9721" y="2919900"/>
            <a:ext cx="29613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Физиологическая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пауза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24128" y="5229200"/>
            <a:ext cx="316144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Ритмические паузы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959716" y="2687327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Двойная стрелка влево/вправо 19"/>
          <p:cNvSpPr/>
          <p:nvPr/>
        </p:nvSpPr>
        <p:spPr>
          <a:xfrm>
            <a:off x="4067944" y="3335399"/>
            <a:ext cx="544500" cy="2663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войная стрелка влево/вправо 20"/>
          <p:cNvSpPr/>
          <p:nvPr/>
        </p:nvSpPr>
        <p:spPr>
          <a:xfrm rot="18688969">
            <a:off x="4612444" y="4293096"/>
            <a:ext cx="544500" cy="2663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войная стрелка влево/вправо 21"/>
          <p:cNvSpPr/>
          <p:nvPr/>
        </p:nvSpPr>
        <p:spPr>
          <a:xfrm rot="3765050">
            <a:off x="3144666" y="4293096"/>
            <a:ext cx="544500" cy="26632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4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3645024"/>
            <a:ext cx="1831959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БЫСТРЫЙ 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9208" y="620688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Темп речи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619672" y="2600002"/>
            <a:ext cx="115212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067944" y="3392415"/>
            <a:ext cx="115212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481" y="2499276"/>
            <a:ext cx="1206500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1"/>
          <p:cNvSpPr txBox="1">
            <a:spLocks/>
          </p:cNvSpPr>
          <p:nvPr/>
        </p:nvSpPr>
        <p:spPr>
          <a:xfrm>
            <a:off x="3728028" y="4573142"/>
            <a:ext cx="1831959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</a:pPr>
            <a:r>
              <a:rPr lang="ru-RU" b="1" dirty="0" smtClean="0"/>
              <a:t>СРЕДНИЙ </a:t>
            </a:r>
            <a:endParaRPr lang="ru-RU" b="1" dirty="0"/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6300192" y="3761884"/>
            <a:ext cx="1831959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</a:pPr>
            <a:r>
              <a:rPr lang="ru-RU" b="1" dirty="0" smtClean="0"/>
              <a:t>МЕДЛЕННЫЙ 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936" y="4256511"/>
            <a:ext cx="1641258" cy="178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84" b="18848"/>
          <a:stretch/>
        </p:blipFill>
        <p:spPr bwMode="auto">
          <a:xfrm>
            <a:off x="6433119" y="4961782"/>
            <a:ext cx="174021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3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WordArt 1"/>
          <p:cNvSpPr>
            <a:spLocks noChangeArrowheads="1" noChangeShapeType="1" noTextEdit="1"/>
          </p:cNvSpPr>
          <p:nvPr/>
        </p:nvSpPr>
        <p:spPr bwMode="auto">
          <a:xfrm>
            <a:off x="684213" y="3140968"/>
            <a:ext cx="7632700" cy="93573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endParaRPr lang="ru-RU" sz="3600" b="1" kern="10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5050"/>
              </a:solidFill>
              <a:latin typeface="Impac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363</TotalTime>
  <Words>108</Words>
  <Application>Microsoft Office PowerPoint</Application>
  <PresentationFormat>Экран (4:3)</PresentationFormat>
  <Paragraphs>37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Муниципальное бюджетное дошкольное образовательное учреждение   "Детский сад комбинированного вида "Брусничка" г. Тарко -Сале, Пуровского района  </vt:lpstr>
      <vt:lpstr>Элементы интонации:</vt:lpstr>
      <vt:lpstr>МЕЛОДИКА – повышение и понижение тона голоса в соответствии со смыслом высказывания Тон высказывания</vt:lpstr>
      <vt:lpstr>Презентация PowerPoint</vt:lpstr>
      <vt:lpstr>Паузы</vt:lpstr>
      <vt:lpstr>Темп речи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«Здоровый образ жизни – это здорово!»</dc:title>
  <dc:creator>Ольга</dc:creator>
  <cp:lastModifiedBy>alexandr_konev57@outlook.com</cp:lastModifiedBy>
  <cp:revision>38</cp:revision>
  <cp:lastPrinted>2019-01-21T07:25:42Z</cp:lastPrinted>
  <dcterms:modified xsi:type="dcterms:W3CDTF">2019-10-18T05:41:14Z</dcterms:modified>
</cp:coreProperties>
</file>