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772816"/>
            <a:ext cx="8229600" cy="108012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«Первая </a:t>
            </a:r>
            <a:r>
              <a:rPr lang="ru-RU" dirty="0" smtClean="0">
                <a:solidFill>
                  <a:srgbClr val="FF0000"/>
                </a:solidFill>
              </a:rPr>
              <a:t>дама Парижа»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95736" y="3861048"/>
            <a:ext cx="6552728" cy="122325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/>
              <a:t>Презентация к уроку французского языка, 5 класс</a:t>
            </a:r>
          </a:p>
          <a:p>
            <a:pPr algn="l"/>
            <a:r>
              <a:rPr lang="ru-RU" dirty="0" smtClean="0"/>
              <a:t>Третьякова Г.В., учитель французского языка </a:t>
            </a:r>
          </a:p>
          <a:p>
            <a:pPr algn="l"/>
            <a:r>
              <a:rPr lang="ru-RU" dirty="0" smtClean="0"/>
              <a:t>МБОУ </a:t>
            </a:r>
            <a:r>
              <a:rPr lang="ru-RU" dirty="0" err="1" smtClean="0"/>
              <a:t>Митрофановская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</a:t>
            </a:r>
          </a:p>
          <a:p>
            <a:pPr algn="l"/>
            <a:r>
              <a:rPr lang="ru-RU" dirty="0" smtClean="0"/>
              <a:t>Кантемировского муниципального района Воронежской области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5" name="Содержимое 4" descr="https://www.metod-kopilka.ru/images/doc/8/51998/img1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37520" t="7692" r="2833" b="5128"/>
          <a:stretch>
            <a:fillRect/>
          </a:stretch>
        </p:blipFill>
        <p:spPr bwMode="auto">
          <a:xfrm>
            <a:off x="928662" y="1357298"/>
            <a:ext cx="4038600" cy="4427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http://900igr.net/datas/frantsuzskij-jazyk/Simvoly/0012-012-EJFELEVA-BASHNJA-la-tour-eiffel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3688" t="20343" r="62866" b="8994"/>
          <a:stretch>
            <a:fillRect/>
          </a:stretch>
        </p:blipFill>
        <p:spPr bwMode="auto">
          <a:xfrm>
            <a:off x="5214942" y="1357298"/>
            <a:ext cx="2856287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143380"/>
            <a:ext cx="2614602" cy="41753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Густав Эйфель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https://novosti-dny.ru/uploads/posts/2016-03/145940940914e71f53d3595ad9e8fcd5665a98c2.jpe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28680"/>
          <a:stretch>
            <a:fillRect/>
          </a:stretch>
        </p:blipFill>
        <p:spPr bwMode="auto">
          <a:xfrm>
            <a:off x="2699792" y="4653136"/>
            <a:ext cx="3672408" cy="2018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https://otvet.imgsmail.ru/download/56d8a3ac0c680469db3e1838c5f19a85_i-1390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833" r="41000" b="8167"/>
          <a:stretch>
            <a:fillRect/>
          </a:stretch>
        </p:blipFill>
        <p:spPr bwMode="auto">
          <a:xfrm>
            <a:off x="5004048" y="764704"/>
            <a:ext cx="3052648" cy="3786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novosti-dny.ru/uploads/posts/2016-03/145940940914e71f53d3595ad9e8fcd5665a98c2.jpe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72406"/>
          <a:stretch>
            <a:fillRect/>
          </a:stretch>
        </p:blipFill>
        <p:spPr bwMode="auto">
          <a:xfrm>
            <a:off x="323528" y="404664"/>
            <a:ext cx="2857520" cy="37147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7147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www.proznanie.ru/photo/image1359089772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357166"/>
            <a:ext cx="4038600" cy="3417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https://cs6.livemaster.ru/storage/60/0c/4d564673bca5fe1c55a829ab29tk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57166"/>
            <a:ext cx="4181476" cy="3357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places.arch-grafika.ru/_nw/0/32874499.jpg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00298" y="3929066"/>
            <a:ext cx="4286280" cy="25003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</TotalTime>
  <Words>29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«Первая дама Парижа»</vt:lpstr>
      <vt:lpstr>Слайд 2</vt:lpstr>
      <vt:lpstr>Густав Эйфель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«Первая дама Парижа»</dc:title>
  <cp:lastModifiedBy>BOSS</cp:lastModifiedBy>
  <cp:revision>5</cp:revision>
  <dcterms:modified xsi:type="dcterms:W3CDTF">2019-10-18T18:45:37Z</dcterms:modified>
</cp:coreProperties>
</file>