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71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6DEA06-B6AA-4541-AB24-C4A36169F71A}" type="datetimeFigureOut">
              <a:rPr lang="ru-RU" smtClean="0"/>
              <a:t>20.10.2018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E5BE87-3D1B-40D7-A334-AACB807EAB6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2+2+2+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+2+2=12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4+4+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=12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3+3+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+3=12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6+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=12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287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663300"/>
                </a:solidFill>
              </a:rPr>
              <a:t>НОЯБРЬ-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663300"/>
                </a:solidFill>
              </a:rPr>
              <a:t>БЕЗДОРОЖНИК.</a:t>
            </a:r>
            <a:endParaRPr lang="ru-RU" sz="80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143000"/>
            <a:ext cx="82296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7200" b="1" cap="none" spc="0" dirty="0" smtClean="0">
                <a:ln w="1905"/>
                <a:solidFill>
                  <a:srgbClr val="66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</a:p>
          <a:p>
            <a:pPr algn="ctr">
              <a:buNone/>
            </a:pPr>
            <a:endParaRPr lang="ru-RU" sz="7200" b="1" cap="none" spc="0" dirty="0" smtClean="0">
              <a:ln w="1905"/>
              <a:solidFill>
                <a:srgbClr val="66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cap="none" spc="0" dirty="0" smtClean="0">
                <a:ln w="1905"/>
                <a:solidFill>
                  <a:srgbClr val="6600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7200" b="1" cap="none" spc="0" dirty="0">
              <a:ln w="1905"/>
              <a:solidFill>
                <a:srgbClr val="6600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04800"/>
            <a:ext cx="7924800" cy="6553200"/>
          </a:xfrm>
        </p:spPr>
        <p:txBody>
          <a:bodyPr numCol="2">
            <a:normAutofit/>
          </a:bodyPr>
          <a:lstStyle/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3•3=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4•2=         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1•5=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3•4=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2•2=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2•5=</a:t>
            </a:r>
          </a:p>
          <a:p>
            <a:pPr algn="l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4•5=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52800" y="228600"/>
            <a:ext cx="1066800" cy="685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Р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1143000"/>
            <a:ext cx="9906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29000" y="1981200"/>
            <a:ext cx="9906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29000" y="2743200"/>
            <a:ext cx="990600" cy="685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29000" y="3657600"/>
            <a:ext cx="10668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Х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05200" y="4419600"/>
            <a:ext cx="9906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  <a:cs typeface="Aharoni" pitchFamily="2" charset="-79"/>
              </a:rPr>
              <a:t>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05200" y="5181600"/>
            <a:ext cx="9906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FangSong" pitchFamily="49" charset="-122"/>
                <a:ea typeface="FangSong" pitchFamily="49" charset="-122"/>
                <a:cs typeface="Aharoni" pitchFamily="2" charset="-79"/>
              </a:rPr>
              <a:t>Ь</a:t>
            </a:r>
            <a:endParaRPr lang="ru-RU" sz="5400" b="1" dirty="0">
              <a:solidFill>
                <a:srgbClr val="C00000"/>
              </a:solidFill>
              <a:latin typeface="FangSong" pitchFamily="49" charset="-122"/>
              <a:ea typeface="FangSong" pitchFamily="49" charset="-122"/>
              <a:cs typeface="Aharoni" pitchFamily="2" charset="-79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86000" y="304800"/>
            <a:ext cx="7620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9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62200" y="1143000"/>
            <a:ext cx="838200" cy="609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8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38400" y="1905000"/>
            <a:ext cx="7620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5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62200" y="2743200"/>
            <a:ext cx="9144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 Black" pitchFamily="34" charset="0"/>
              </a:rPr>
              <a:t>12</a:t>
            </a:r>
            <a:endParaRPr lang="ru-RU" sz="36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38400" y="3581400"/>
            <a:ext cx="762000" cy="609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4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362200" y="4419600"/>
            <a:ext cx="990600" cy="609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10</a:t>
            </a:r>
            <a:endParaRPr lang="ru-RU" sz="4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362200" y="5181600"/>
            <a:ext cx="990600" cy="533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 Black" pitchFamily="34" charset="0"/>
              </a:rPr>
              <a:t>20</a:t>
            </a:r>
            <a:endParaRPr lang="ru-RU" sz="4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09600" y="1295400"/>
          <a:ext cx="7772401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0343"/>
                <a:gridCol w="1110343"/>
                <a:gridCol w="1110343"/>
                <a:gridCol w="1110343"/>
                <a:gridCol w="1110343"/>
                <a:gridCol w="1110343"/>
                <a:gridCol w="1110343"/>
              </a:tblGrid>
              <a:tr h="1790700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6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790700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6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semiramisgardens.ru/upload/iblock/50e/50e5b584dfb81676be8623ff9919b8c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0" y="0"/>
            <a:ext cx="30480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semiramisgardens.ru/upload/iblock/50e/50e5b584dfb81676be8623ff9919b8c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0"/>
            <a:ext cx="270510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semiramisgardens.ru/upload/iblock/50e/50e5b584dfb81676be8623ff9919b8c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0"/>
            <a:ext cx="2705100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66800" y="3886200"/>
            <a:ext cx="43181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5+5+5=15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105400"/>
            <a:ext cx="3037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5•3=15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gameboh.ru/_pu/11/400264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533400"/>
            <a:ext cx="6934200" cy="3581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3124200"/>
            <a:ext cx="8763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листопад</a:t>
            </a:r>
            <a:endParaRPr lang="ru-RU" sz="13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59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ais</dc:creator>
  <cp:lastModifiedBy>ais</cp:lastModifiedBy>
  <cp:revision>2</cp:revision>
  <dcterms:created xsi:type="dcterms:W3CDTF">2018-10-19T16:23:27Z</dcterms:created>
  <dcterms:modified xsi:type="dcterms:W3CDTF">2018-10-19T16:41:19Z</dcterms:modified>
</cp:coreProperties>
</file>