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C64B8-716E-4622-9DDB-D78A07B116B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30A3-1A72-495C-9943-DB85327C5CB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C64B8-716E-4622-9DDB-D78A07B116B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30A3-1A72-495C-9943-DB85327C5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C64B8-716E-4622-9DDB-D78A07B116B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30A3-1A72-495C-9943-DB85327C5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C64B8-716E-4622-9DDB-D78A07B116B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30A3-1A72-495C-9943-DB85327C5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C64B8-716E-4622-9DDB-D78A07B116B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30A3-1A72-495C-9943-DB85327C5CB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C64B8-716E-4622-9DDB-D78A07B116B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30A3-1A72-495C-9943-DB85327C5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C64B8-716E-4622-9DDB-D78A07B116B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30A3-1A72-495C-9943-DB85327C5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C64B8-716E-4622-9DDB-D78A07B116B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AC30A3-1A72-495C-9943-DB85327C5CB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C64B8-716E-4622-9DDB-D78A07B116B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30A3-1A72-495C-9943-DB85327C5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C64B8-716E-4622-9DDB-D78A07B116B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4AC30A3-1A72-495C-9943-DB85327C5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FFC64B8-716E-4622-9DDB-D78A07B116B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C30A3-1A72-495C-9943-DB85327C5C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FFC64B8-716E-4622-9DDB-D78A07B116BF}" type="datetimeFigureOut">
              <a:rPr lang="ru-RU" smtClean="0"/>
              <a:t>18.10.2019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4AC30A3-1A72-495C-9943-DB85327C5CB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12.jpeg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СПБ ПОУ </a:t>
            </a:r>
          </a:p>
          <a:p>
            <a:pPr algn="ctr"/>
            <a:r>
              <a:rPr lang="ru-RU" sz="32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«ОБУХОВСКОЕ УЧИЛИЩЕ №4»</a:t>
            </a:r>
            <a:endParaRPr lang="ru-RU" sz="3200" b="1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3" name="Рисунок 2" descr="https://avatars.mds.yandex.net/get-pdb/1927216/3498d347-ee9a-4652-9c64-ee5377f7710c/ori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484784"/>
            <a:ext cx="4392486" cy="2397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2483767" y="3903971"/>
            <a:ext cx="4176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СПЕЦИАЛЬНОСТЬ</a:t>
            </a:r>
            <a:endParaRPr lang="ru-RU" sz="2800" b="1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144" y="4318843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«ОПЕРАТОР ШВЕЙНОГО ОБОРУДОВАНИЯ»</a:t>
            </a:r>
            <a:endParaRPr lang="ru-RU" sz="2800" b="1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04248" y="2489936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2019</a:t>
            </a:r>
            <a:endParaRPr lang="ru-RU" sz="3200" b="1" i="1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7" name="Рисунок 6" descr="https://cdn0.iconfinder.com/data/icons/fabric-1/68/44-512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75902"/>
            <a:ext cx="1224136" cy="122413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3144" y="4959143"/>
            <a:ext cx="52612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МАСТЕР ПРОИЗВОДСТВЕННОГО ОБУЧЕНИЯ,</a:t>
            </a:r>
          </a:p>
          <a:p>
            <a:pPr algn="ctr"/>
            <a:r>
              <a:rPr lang="ru-RU" sz="24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ПРЕПОДОВАТЕЛЬ</a:t>
            </a:r>
            <a:endParaRPr lang="ru-RU" sz="2400" b="1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41433" y="3244334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err="1">
                <a:latin typeface="Mistral" panose="03090702030407020403" pitchFamily="66" charset="0"/>
              </a:rPr>
              <a:t>Роо</a:t>
            </a:r>
            <a:r>
              <a:rPr lang="ru-RU" b="1" i="1" dirty="0">
                <a:latin typeface="Mistral" panose="03090702030407020403" pitchFamily="66" charset="0"/>
              </a:rPr>
              <a:t> Л.И.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2566" y="5225967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Роо</a:t>
            </a:r>
            <a:r>
              <a:rPr lang="ru-RU" sz="3600" b="1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Л.И.  </a:t>
            </a:r>
            <a:endParaRPr lang="ru-RU" sz="3600" b="1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/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987824" y="1052736"/>
            <a:ext cx="4883159" cy="4464495"/>
            <a:chOff x="-1" y="0"/>
            <a:chExt cx="5229860" cy="4862197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4815191" y="1313234"/>
              <a:ext cx="181869" cy="511364"/>
              <a:chOff x="0" y="0"/>
              <a:chExt cx="181869" cy="511364"/>
            </a:xfrm>
          </p:grpSpPr>
          <p:sp>
            <p:nvSpPr>
              <p:cNvPr id="23" name="Блок-схема: извлечение 13"/>
              <p:cNvSpPr/>
              <p:nvPr/>
            </p:nvSpPr>
            <p:spPr>
              <a:xfrm rot="11531641" flipH="1" flipV="1">
                <a:off x="0" y="252919"/>
                <a:ext cx="151765" cy="258445"/>
              </a:xfrm>
              <a:custGeom>
                <a:avLst/>
                <a:gdLst>
                  <a:gd name="connsiteX0" fmla="*/ 0 w 10000"/>
                  <a:gd name="connsiteY0" fmla="*/ 10000 h 10000"/>
                  <a:gd name="connsiteX1" fmla="*/ 5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0" fmla="*/ 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0" y="10000"/>
                    </a:moveTo>
                    <a:lnTo>
                      <a:pt x="0" y="0"/>
                    </a:lnTo>
                    <a:lnTo>
                      <a:pt x="10000" y="10000"/>
                    </a:lnTo>
                    <a:lnTo>
                      <a:pt x="0" y="10000"/>
                    </a:lnTo>
                    <a:close/>
                  </a:path>
                </a:pathLst>
              </a:custGeom>
              <a:blipFill dpi="0"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Calibri"/>
                    <a:cs typeface="Times New Roman"/>
                  </a:rPr>
                  <a:t> </a:t>
                </a:r>
              </a:p>
            </p:txBody>
          </p:sp>
          <p:sp>
            <p:nvSpPr>
              <p:cNvPr id="24" name="Блок-схема: извлечение 13"/>
              <p:cNvSpPr/>
              <p:nvPr/>
            </p:nvSpPr>
            <p:spPr>
              <a:xfrm rot="11670284" flipH="1">
                <a:off x="58366" y="0"/>
                <a:ext cx="123503" cy="278576"/>
              </a:xfrm>
              <a:custGeom>
                <a:avLst/>
                <a:gdLst>
                  <a:gd name="connsiteX0" fmla="*/ 0 w 10000"/>
                  <a:gd name="connsiteY0" fmla="*/ 10000 h 10000"/>
                  <a:gd name="connsiteX1" fmla="*/ 5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0" fmla="*/ 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0" y="10000"/>
                    </a:moveTo>
                    <a:lnTo>
                      <a:pt x="0" y="0"/>
                    </a:lnTo>
                    <a:lnTo>
                      <a:pt x="10000" y="10000"/>
                    </a:lnTo>
                    <a:lnTo>
                      <a:pt x="0" y="10000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6" name="Группа 5"/>
            <p:cNvGrpSpPr/>
            <p:nvPr/>
          </p:nvGrpSpPr>
          <p:grpSpPr>
            <a:xfrm>
              <a:off x="-1" y="0"/>
              <a:ext cx="5229860" cy="4862197"/>
              <a:chOff x="0" y="0"/>
              <a:chExt cx="5229998" cy="4862234"/>
            </a:xfrm>
          </p:grpSpPr>
          <p:sp>
            <p:nvSpPr>
              <p:cNvPr id="7" name="Блок-схема: извлечение 13"/>
              <p:cNvSpPr/>
              <p:nvPr/>
            </p:nvSpPr>
            <p:spPr>
              <a:xfrm rot="882999" flipV="1">
                <a:off x="4509136" y="2903220"/>
                <a:ext cx="121285" cy="258445"/>
              </a:xfrm>
              <a:custGeom>
                <a:avLst/>
                <a:gdLst>
                  <a:gd name="connsiteX0" fmla="*/ 0 w 10000"/>
                  <a:gd name="connsiteY0" fmla="*/ 10000 h 10000"/>
                  <a:gd name="connsiteX1" fmla="*/ 5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0" fmla="*/ 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0" y="10000"/>
                    </a:moveTo>
                    <a:lnTo>
                      <a:pt x="0" y="0"/>
                    </a:lnTo>
                    <a:lnTo>
                      <a:pt x="10000" y="10000"/>
                    </a:lnTo>
                    <a:lnTo>
                      <a:pt x="0" y="10000"/>
                    </a:lnTo>
                    <a:close/>
                  </a:path>
                </a:pathLst>
              </a:custGeom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" name="Блок-схема: извлечение 13"/>
              <p:cNvSpPr/>
              <p:nvPr/>
            </p:nvSpPr>
            <p:spPr>
              <a:xfrm rot="756286">
                <a:off x="4441372" y="3171009"/>
                <a:ext cx="121285" cy="258445"/>
              </a:xfrm>
              <a:custGeom>
                <a:avLst/>
                <a:gdLst>
                  <a:gd name="connsiteX0" fmla="*/ 0 w 10000"/>
                  <a:gd name="connsiteY0" fmla="*/ 10000 h 10000"/>
                  <a:gd name="connsiteX1" fmla="*/ 5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0" fmla="*/ 0 w 10000"/>
                  <a:gd name="connsiteY0" fmla="*/ 10000 h 10000"/>
                  <a:gd name="connsiteX1" fmla="*/ 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0" y="10000"/>
                    </a:moveTo>
                    <a:lnTo>
                      <a:pt x="0" y="0"/>
                    </a:lnTo>
                    <a:lnTo>
                      <a:pt x="10000" y="10000"/>
                    </a:lnTo>
                    <a:lnTo>
                      <a:pt x="0" y="10000"/>
                    </a:lnTo>
                    <a:close/>
                  </a:path>
                </a:pathLst>
              </a:cu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9" name="Группа 8"/>
              <p:cNvGrpSpPr/>
              <p:nvPr/>
            </p:nvGrpSpPr>
            <p:grpSpPr>
              <a:xfrm>
                <a:off x="0" y="0"/>
                <a:ext cx="5229998" cy="4862234"/>
                <a:chOff x="0" y="0"/>
                <a:chExt cx="5229998" cy="4862234"/>
              </a:xfrm>
            </p:grpSpPr>
            <p:sp>
              <p:nvSpPr>
                <p:cNvPr id="10" name="Прямоугольник 2"/>
                <p:cNvSpPr/>
                <p:nvPr/>
              </p:nvSpPr>
              <p:spPr>
                <a:xfrm>
                  <a:off x="2166731" y="0"/>
                  <a:ext cx="1757337" cy="1580084"/>
                </a:xfrm>
                <a:custGeom>
                  <a:avLst/>
                  <a:gdLst>
                    <a:gd name="connsiteX0" fmla="*/ 0 w 866775"/>
                    <a:gd name="connsiteY0" fmla="*/ 0 h 771525"/>
                    <a:gd name="connsiteX1" fmla="*/ 866775 w 866775"/>
                    <a:gd name="connsiteY1" fmla="*/ 0 h 771525"/>
                    <a:gd name="connsiteX2" fmla="*/ 866775 w 866775"/>
                    <a:gd name="connsiteY2" fmla="*/ 771525 h 771525"/>
                    <a:gd name="connsiteX3" fmla="*/ 0 w 866775"/>
                    <a:gd name="connsiteY3" fmla="*/ 771525 h 771525"/>
                    <a:gd name="connsiteX4" fmla="*/ 0 w 866775"/>
                    <a:gd name="connsiteY4" fmla="*/ 0 h 771525"/>
                    <a:gd name="connsiteX0" fmla="*/ 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  <a:gd name="connsiteX0" fmla="*/ 252570 w 1100295"/>
                    <a:gd name="connsiteY0" fmla="*/ 0 h 771525"/>
                    <a:gd name="connsiteX1" fmla="*/ 1100295 w 1100295"/>
                    <a:gd name="connsiteY1" fmla="*/ 0 h 771525"/>
                    <a:gd name="connsiteX2" fmla="*/ 852645 w 1100295"/>
                    <a:gd name="connsiteY2" fmla="*/ 771525 h 771525"/>
                    <a:gd name="connsiteX3" fmla="*/ 0 w 1100295"/>
                    <a:gd name="connsiteY3" fmla="*/ 770077 h 771525"/>
                    <a:gd name="connsiteX4" fmla="*/ 252570 w 1100295"/>
                    <a:gd name="connsiteY4" fmla="*/ 0 h 771525"/>
                    <a:gd name="connsiteX0" fmla="*/ 252570 w 1100295"/>
                    <a:gd name="connsiteY0" fmla="*/ 0 h 770077"/>
                    <a:gd name="connsiteX1" fmla="*/ 1100295 w 1100295"/>
                    <a:gd name="connsiteY1" fmla="*/ 0 h 770077"/>
                    <a:gd name="connsiteX2" fmla="*/ 860599 w 1100295"/>
                    <a:gd name="connsiteY2" fmla="*/ 770077 h 770077"/>
                    <a:gd name="connsiteX3" fmla="*/ 0 w 1100295"/>
                    <a:gd name="connsiteY3" fmla="*/ 770077 h 770077"/>
                    <a:gd name="connsiteX4" fmla="*/ 252570 w 1100295"/>
                    <a:gd name="connsiteY4" fmla="*/ 0 h 770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0295" h="770077">
                      <a:moveTo>
                        <a:pt x="252570" y="0"/>
                      </a:moveTo>
                      <a:lnTo>
                        <a:pt x="1100295" y="0"/>
                      </a:lnTo>
                      <a:lnTo>
                        <a:pt x="860599" y="770077"/>
                      </a:lnTo>
                      <a:lnTo>
                        <a:pt x="0" y="770077"/>
                      </a:lnTo>
                      <a:lnTo>
                        <a:pt x="252570" y="0"/>
                      </a:lnTo>
                      <a:close/>
                    </a:path>
                  </a:pathLst>
                </a:custGeom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" name="Прямоугольник 2"/>
                <p:cNvSpPr/>
                <p:nvPr/>
              </p:nvSpPr>
              <p:spPr>
                <a:xfrm>
                  <a:off x="834887" y="0"/>
                  <a:ext cx="1721485" cy="1583055"/>
                </a:xfrm>
                <a:custGeom>
                  <a:avLst/>
                  <a:gdLst>
                    <a:gd name="connsiteX0" fmla="*/ 0 w 866775"/>
                    <a:gd name="connsiteY0" fmla="*/ 0 h 771525"/>
                    <a:gd name="connsiteX1" fmla="*/ 866775 w 866775"/>
                    <a:gd name="connsiteY1" fmla="*/ 0 h 771525"/>
                    <a:gd name="connsiteX2" fmla="*/ 866775 w 866775"/>
                    <a:gd name="connsiteY2" fmla="*/ 771525 h 771525"/>
                    <a:gd name="connsiteX3" fmla="*/ 0 w 866775"/>
                    <a:gd name="connsiteY3" fmla="*/ 771525 h 771525"/>
                    <a:gd name="connsiteX4" fmla="*/ 0 w 866775"/>
                    <a:gd name="connsiteY4" fmla="*/ 0 h 771525"/>
                    <a:gd name="connsiteX0" fmla="*/ 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32427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59508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59508 w 1114425"/>
                    <a:gd name="connsiteY2" fmla="*/ 771525 h 771525"/>
                    <a:gd name="connsiteX3" fmla="*/ 0 w 1114425"/>
                    <a:gd name="connsiteY3" fmla="*/ 769978 h 771525"/>
                    <a:gd name="connsiteX4" fmla="*/ 266700 w 1114425"/>
                    <a:gd name="connsiteY4" fmla="*/ 0 h 77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25" h="771525">
                      <a:moveTo>
                        <a:pt x="266700" y="0"/>
                      </a:moveTo>
                      <a:lnTo>
                        <a:pt x="1114425" y="0"/>
                      </a:lnTo>
                      <a:lnTo>
                        <a:pt x="859508" y="771525"/>
                      </a:lnTo>
                      <a:lnTo>
                        <a:pt x="0" y="769978"/>
                      </a:lnTo>
                      <a:lnTo>
                        <a:pt x="26670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" name="Прямоугольник 2"/>
                <p:cNvSpPr/>
                <p:nvPr/>
              </p:nvSpPr>
              <p:spPr>
                <a:xfrm>
                  <a:off x="3508513" y="0"/>
                  <a:ext cx="1721485" cy="1583055"/>
                </a:xfrm>
                <a:custGeom>
                  <a:avLst/>
                  <a:gdLst>
                    <a:gd name="connsiteX0" fmla="*/ 0 w 866775"/>
                    <a:gd name="connsiteY0" fmla="*/ 0 h 771525"/>
                    <a:gd name="connsiteX1" fmla="*/ 866775 w 866775"/>
                    <a:gd name="connsiteY1" fmla="*/ 0 h 771525"/>
                    <a:gd name="connsiteX2" fmla="*/ 866775 w 866775"/>
                    <a:gd name="connsiteY2" fmla="*/ 771525 h 771525"/>
                    <a:gd name="connsiteX3" fmla="*/ 0 w 866775"/>
                    <a:gd name="connsiteY3" fmla="*/ 771525 h 771525"/>
                    <a:gd name="connsiteX4" fmla="*/ 0 w 866775"/>
                    <a:gd name="connsiteY4" fmla="*/ 0 h 771525"/>
                    <a:gd name="connsiteX0" fmla="*/ 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25" h="771525">
                      <a:moveTo>
                        <a:pt x="266700" y="0"/>
                      </a:moveTo>
                      <a:lnTo>
                        <a:pt x="1114425" y="0"/>
                      </a:lnTo>
                      <a:lnTo>
                        <a:pt x="866775" y="771525"/>
                      </a:lnTo>
                      <a:lnTo>
                        <a:pt x="0" y="771525"/>
                      </a:lnTo>
                      <a:lnTo>
                        <a:pt x="26670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" name="Прямоугольник 2"/>
                <p:cNvSpPr/>
                <p:nvPr/>
              </p:nvSpPr>
              <p:spPr>
                <a:xfrm>
                  <a:off x="1321904" y="3160643"/>
                  <a:ext cx="1793374" cy="1583055"/>
                </a:xfrm>
                <a:custGeom>
                  <a:avLst/>
                  <a:gdLst>
                    <a:gd name="connsiteX0" fmla="*/ 0 w 866775"/>
                    <a:gd name="connsiteY0" fmla="*/ 0 h 771525"/>
                    <a:gd name="connsiteX1" fmla="*/ 866775 w 866775"/>
                    <a:gd name="connsiteY1" fmla="*/ 0 h 771525"/>
                    <a:gd name="connsiteX2" fmla="*/ 866775 w 866775"/>
                    <a:gd name="connsiteY2" fmla="*/ 771525 h 771525"/>
                    <a:gd name="connsiteX3" fmla="*/ 0 w 866775"/>
                    <a:gd name="connsiteY3" fmla="*/ 771525 h 771525"/>
                    <a:gd name="connsiteX4" fmla="*/ 0 w 866775"/>
                    <a:gd name="connsiteY4" fmla="*/ 0 h 771525"/>
                    <a:gd name="connsiteX0" fmla="*/ 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25" h="771525">
                      <a:moveTo>
                        <a:pt x="266700" y="0"/>
                      </a:moveTo>
                      <a:lnTo>
                        <a:pt x="1114425" y="0"/>
                      </a:lnTo>
                      <a:lnTo>
                        <a:pt x="866775" y="771525"/>
                      </a:lnTo>
                      <a:lnTo>
                        <a:pt x="0" y="771525"/>
                      </a:lnTo>
                      <a:lnTo>
                        <a:pt x="266700" y="0"/>
                      </a:lnTo>
                      <a:close/>
                    </a:path>
                  </a:pathLst>
                </a:custGeom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" name="Блок-схема: извлечение 13"/>
                <p:cNvSpPr/>
                <p:nvPr/>
              </p:nvSpPr>
              <p:spPr>
                <a:xfrm rot="5400000">
                  <a:off x="2514600" y="4661452"/>
                  <a:ext cx="121285" cy="260401"/>
                </a:xfrm>
                <a:custGeom>
                  <a:avLst/>
                  <a:gdLst>
                    <a:gd name="connsiteX0" fmla="*/ 0 w 10000"/>
                    <a:gd name="connsiteY0" fmla="*/ 10000 h 10000"/>
                    <a:gd name="connsiteX1" fmla="*/ 5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0" h="10000">
                      <a:moveTo>
                        <a:pt x="0" y="10000"/>
                      </a:moveTo>
                      <a:lnTo>
                        <a:pt x="0" y="0"/>
                      </a:lnTo>
                      <a:lnTo>
                        <a:pt x="10000" y="10000"/>
                      </a:lnTo>
                      <a:lnTo>
                        <a:pt x="0" y="10000"/>
                      </a:lnTo>
                      <a:close/>
                    </a:path>
                  </a:pathLst>
                </a:custGeom>
                <a:blipFill dpi="0"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" name="Блок-схема: извлечение 13"/>
                <p:cNvSpPr/>
                <p:nvPr/>
              </p:nvSpPr>
              <p:spPr>
                <a:xfrm rot="16200000" flipH="1">
                  <a:off x="1391478" y="4661452"/>
                  <a:ext cx="121285" cy="260401"/>
                </a:xfrm>
                <a:custGeom>
                  <a:avLst/>
                  <a:gdLst>
                    <a:gd name="connsiteX0" fmla="*/ 0 w 10000"/>
                    <a:gd name="connsiteY0" fmla="*/ 10000 h 10000"/>
                    <a:gd name="connsiteX1" fmla="*/ 5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0" h="10000">
                      <a:moveTo>
                        <a:pt x="0" y="10000"/>
                      </a:moveTo>
                      <a:lnTo>
                        <a:pt x="0" y="0"/>
                      </a:lnTo>
                      <a:lnTo>
                        <a:pt x="10000" y="10000"/>
                      </a:lnTo>
                      <a:lnTo>
                        <a:pt x="0" y="10000"/>
                      </a:lnTo>
                      <a:close/>
                    </a:path>
                  </a:pathLst>
                </a:custGeom>
                <a:blipFill dpi="0"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ru-RU" sz="11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Calibri"/>
                      <a:cs typeface="Times New Roman"/>
                    </a:rPr>
                    <a:t> </a:t>
                  </a:r>
                </a:p>
              </p:txBody>
            </p:sp>
            <p:sp>
              <p:nvSpPr>
                <p:cNvPr id="16" name="Прямоугольник 2"/>
                <p:cNvSpPr/>
                <p:nvPr/>
              </p:nvSpPr>
              <p:spPr>
                <a:xfrm>
                  <a:off x="0" y="3160643"/>
                  <a:ext cx="1734185" cy="1583055"/>
                </a:xfrm>
                <a:custGeom>
                  <a:avLst/>
                  <a:gdLst>
                    <a:gd name="connsiteX0" fmla="*/ 0 w 866775"/>
                    <a:gd name="connsiteY0" fmla="*/ 0 h 771525"/>
                    <a:gd name="connsiteX1" fmla="*/ 866775 w 866775"/>
                    <a:gd name="connsiteY1" fmla="*/ 0 h 771525"/>
                    <a:gd name="connsiteX2" fmla="*/ 866775 w 866775"/>
                    <a:gd name="connsiteY2" fmla="*/ 771525 h 771525"/>
                    <a:gd name="connsiteX3" fmla="*/ 0 w 866775"/>
                    <a:gd name="connsiteY3" fmla="*/ 771525 h 771525"/>
                    <a:gd name="connsiteX4" fmla="*/ 0 w 866775"/>
                    <a:gd name="connsiteY4" fmla="*/ 0 h 771525"/>
                    <a:gd name="connsiteX0" fmla="*/ 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32427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43788 w 1114425"/>
                    <a:gd name="connsiteY2" fmla="*/ 766530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25" h="771525">
                      <a:moveTo>
                        <a:pt x="266700" y="0"/>
                      </a:moveTo>
                      <a:lnTo>
                        <a:pt x="1114425" y="0"/>
                      </a:lnTo>
                      <a:lnTo>
                        <a:pt x="843788" y="766530"/>
                      </a:lnTo>
                      <a:lnTo>
                        <a:pt x="0" y="771525"/>
                      </a:lnTo>
                      <a:lnTo>
                        <a:pt x="26670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" name="Прямоугольник 2"/>
                <p:cNvSpPr/>
                <p:nvPr/>
              </p:nvSpPr>
              <p:spPr>
                <a:xfrm>
                  <a:off x="2703444" y="3160643"/>
                  <a:ext cx="1748925" cy="1583242"/>
                </a:xfrm>
                <a:custGeom>
                  <a:avLst/>
                  <a:gdLst>
                    <a:gd name="connsiteX0" fmla="*/ 0 w 866775"/>
                    <a:gd name="connsiteY0" fmla="*/ 0 h 771525"/>
                    <a:gd name="connsiteX1" fmla="*/ 866775 w 866775"/>
                    <a:gd name="connsiteY1" fmla="*/ 0 h 771525"/>
                    <a:gd name="connsiteX2" fmla="*/ 866775 w 866775"/>
                    <a:gd name="connsiteY2" fmla="*/ 771525 h 771525"/>
                    <a:gd name="connsiteX3" fmla="*/ 0 w 866775"/>
                    <a:gd name="connsiteY3" fmla="*/ 771525 h 771525"/>
                    <a:gd name="connsiteX4" fmla="*/ 0 w 866775"/>
                    <a:gd name="connsiteY4" fmla="*/ 0 h 771525"/>
                    <a:gd name="connsiteX0" fmla="*/ 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  <a:gd name="connsiteX0" fmla="*/ 266700 w 1114425"/>
                    <a:gd name="connsiteY0" fmla="*/ 1782 h 773307"/>
                    <a:gd name="connsiteX1" fmla="*/ 1114425 w 1114425"/>
                    <a:gd name="connsiteY1" fmla="*/ 0 h 773307"/>
                    <a:gd name="connsiteX2" fmla="*/ 866775 w 1114425"/>
                    <a:gd name="connsiteY2" fmla="*/ 773307 h 773307"/>
                    <a:gd name="connsiteX3" fmla="*/ 0 w 1114425"/>
                    <a:gd name="connsiteY3" fmla="*/ 773307 h 773307"/>
                    <a:gd name="connsiteX4" fmla="*/ 266700 w 1114425"/>
                    <a:gd name="connsiteY4" fmla="*/ 1782 h 773307"/>
                    <a:gd name="connsiteX0" fmla="*/ 266700 w 1114425"/>
                    <a:gd name="connsiteY0" fmla="*/ 1782 h 773307"/>
                    <a:gd name="connsiteX1" fmla="*/ 259759 w 1114425"/>
                    <a:gd name="connsiteY1" fmla="*/ 1783 h 773307"/>
                    <a:gd name="connsiteX2" fmla="*/ 1114425 w 1114425"/>
                    <a:gd name="connsiteY2" fmla="*/ 0 h 773307"/>
                    <a:gd name="connsiteX3" fmla="*/ 866775 w 1114425"/>
                    <a:gd name="connsiteY3" fmla="*/ 773307 h 773307"/>
                    <a:gd name="connsiteX4" fmla="*/ 0 w 1114425"/>
                    <a:gd name="connsiteY4" fmla="*/ 773307 h 773307"/>
                    <a:gd name="connsiteX5" fmla="*/ 266700 w 1114425"/>
                    <a:gd name="connsiteY5" fmla="*/ 1782 h 773307"/>
                    <a:gd name="connsiteX0" fmla="*/ 266700 w 1114756"/>
                    <a:gd name="connsiteY0" fmla="*/ 1782 h 773307"/>
                    <a:gd name="connsiteX1" fmla="*/ 259759 w 1114756"/>
                    <a:gd name="connsiteY1" fmla="*/ 1783 h 773307"/>
                    <a:gd name="connsiteX2" fmla="*/ 1114756 w 1114756"/>
                    <a:gd name="connsiteY2" fmla="*/ 0 h 773307"/>
                    <a:gd name="connsiteX3" fmla="*/ 866775 w 1114756"/>
                    <a:gd name="connsiteY3" fmla="*/ 773307 h 773307"/>
                    <a:gd name="connsiteX4" fmla="*/ 0 w 1114756"/>
                    <a:gd name="connsiteY4" fmla="*/ 773307 h 773307"/>
                    <a:gd name="connsiteX5" fmla="*/ 266700 w 1114756"/>
                    <a:gd name="connsiteY5" fmla="*/ 1782 h 773307"/>
                    <a:gd name="connsiteX0" fmla="*/ 266700 w 1114693"/>
                    <a:gd name="connsiteY0" fmla="*/ 1782 h 773307"/>
                    <a:gd name="connsiteX1" fmla="*/ 259759 w 1114693"/>
                    <a:gd name="connsiteY1" fmla="*/ 1783 h 773307"/>
                    <a:gd name="connsiteX2" fmla="*/ 1114693 w 1114693"/>
                    <a:gd name="connsiteY2" fmla="*/ 0 h 773307"/>
                    <a:gd name="connsiteX3" fmla="*/ 866775 w 1114693"/>
                    <a:gd name="connsiteY3" fmla="*/ 773307 h 773307"/>
                    <a:gd name="connsiteX4" fmla="*/ 0 w 1114693"/>
                    <a:gd name="connsiteY4" fmla="*/ 773307 h 773307"/>
                    <a:gd name="connsiteX5" fmla="*/ 266700 w 1114693"/>
                    <a:gd name="connsiteY5" fmla="*/ 1782 h 773307"/>
                    <a:gd name="connsiteX0" fmla="*/ 266700 w 1114630"/>
                    <a:gd name="connsiteY0" fmla="*/ 1782 h 773307"/>
                    <a:gd name="connsiteX1" fmla="*/ 259759 w 1114630"/>
                    <a:gd name="connsiteY1" fmla="*/ 1783 h 773307"/>
                    <a:gd name="connsiteX2" fmla="*/ 1114630 w 1114630"/>
                    <a:gd name="connsiteY2" fmla="*/ 0 h 773307"/>
                    <a:gd name="connsiteX3" fmla="*/ 866775 w 1114630"/>
                    <a:gd name="connsiteY3" fmla="*/ 773307 h 773307"/>
                    <a:gd name="connsiteX4" fmla="*/ 0 w 1114630"/>
                    <a:gd name="connsiteY4" fmla="*/ 773307 h 773307"/>
                    <a:gd name="connsiteX5" fmla="*/ 266700 w 1114630"/>
                    <a:gd name="connsiteY5" fmla="*/ 1782 h 773307"/>
                    <a:gd name="connsiteX0" fmla="*/ 266700 w 1086947"/>
                    <a:gd name="connsiteY0" fmla="*/ 172 h 771697"/>
                    <a:gd name="connsiteX1" fmla="*/ 259759 w 1086947"/>
                    <a:gd name="connsiteY1" fmla="*/ 173 h 771697"/>
                    <a:gd name="connsiteX2" fmla="*/ 1086947 w 1086947"/>
                    <a:gd name="connsiteY2" fmla="*/ 173 h 771697"/>
                    <a:gd name="connsiteX3" fmla="*/ 866775 w 1086947"/>
                    <a:gd name="connsiteY3" fmla="*/ 771697 h 771697"/>
                    <a:gd name="connsiteX4" fmla="*/ 0 w 1086947"/>
                    <a:gd name="connsiteY4" fmla="*/ 771697 h 771697"/>
                    <a:gd name="connsiteX5" fmla="*/ 266700 w 1086947"/>
                    <a:gd name="connsiteY5" fmla="*/ 172 h 771697"/>
                    <a:gd name="connsiteX0" fmla="*/ 258350 w 1086947"/>
                    <a:gd name="connsiteY0" fmla="*/ 153 h 771850"/>
                    <a:gd name="connsiteX1" fmla="*/ 259759 w 1086947"/>
                    <a:gd name="connsiteY1" fmla="*/ 326 h 771850"/>
                    <a:gd name="connsiteX2" fmla="*/ 1086947 w 1086947"/>
                    <a:gd name="connsiteY2" fmla="*/ 326 h 771850"/>
                    <a:gd name="connsiteX3" fmla="*/ 866775 w 1086947"/>
                    <a:gd name="connsiteY3" fmla="*/ 771850 h 771850"/>
                    <a:gd name="connsiteX4" fmla="*/ 0 w 1086947"/>
                    <a:gd name="connsiteY4" fmla="*/ 771850 h 771850"/>
                    <a:gd name="connsiteX5" fmla="*/ 258350 w 1086947"/>
                    <a:gd name="connsiteY5" fmla="*/ 153 h 771850"/>
                    <a:gd name="connsiteX0" fmla="*/ 257964 w 1086561"/>
                    <a:gd name="connsiteY0" fmla="*/ 153 h 771850"/>
                    <a:gd name="connsiteX1" fmla="*/ 259373 w 1086561"/>
                    <a:gd name="connsiteY1" fmla="*/ 326 h 771850"/>
                    <a:gd name="connsiteX2" fmla="*/ 1086561 w 1086561"/>
                    <a:gd name="connsiteY2" fmla="*/ 326 h 771850"/>
                    <a:gd name="connsiteX3" fmla="*/ 866389 w 1086561"/>
                    <a:gd name="connsiteY3" fmla="*/ 771850 h 771850"/>
                    <a:gd name="connsiteX4" fmla="*/ 0 w 1086561"/>
                    <a:gd name="connsiteY4" fmla="*/ 766853 h 771850"/>
                    <a:gd name="connsiteX5" fmla="*/ 257964 w 1086561"/>
                    <a:gd name="connsiteY5" fmla="*/ 153 h 771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6561" h="771850">
                      <a:moveTo>
                        <a:pt x="257964" y="153"/>
                      </a:moveTo>
                      <a:cubicBezTo>
                        <a:pt x="261501" y="-441"/>
                        <a:pt x="255836" y="920"/>
                        <a:pt x="259373" y="326"/>
                      </a:cubicBezTo>
                      <a:lnTo>
                        <a:pt x="1086561" y="326"/>
                      </a:lnTo>
                      <a:lnTo>
                        <a:pt x="866389" y="771850"/>
                      </a:lnTo>
                      <a:lnTo>
                        <a:pt x="0" y="766853"/>
                      </a:lnTo>
                      <a:lnTo>
                        <a:pt x="257964" y="153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" name="Блок-схема: извлечение 13"/>
                <p:cNvSpPr/>
                <p:nvPr/>
              </p:nvSpPr>
              <p:spPr>
                <a:xfrm rot="5400000">
                  <a:off x="1133061" y="4671391"/>
                  <a:ext cx="121285" cy="260401"/>
                </a:xfrm>
                <a:custGeom>
                  <a:avLst/>
                  <a:gdLst>
                    <a:gd name="connsiteX0" fmla="*/ 0 w 10000"/>
                    <a:gd name="connsiteY0" fmla="*/ 10000 h 10000"/>
                    <a:gd name="connsiteX1" fmla="*/ 5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0" h="10000">
                      <a:moveTo>
                        <a:pt x="0" y="10000"/>
                      </a:moveTo>
                      <a:lnTo>
                        <a:pt x="0" y="0"/>
                      </a:lnTo>
                      <a:lnTo>
                        <a:pt x="10000" y="10000"/>
                      </a:lnTo>
                      <a:lnTo>
                        <a:pt x="0" y="1000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" name="Блок-схема: извлечение 13"/>
                <p:cNvSpPr/>
                <p:nvPr/>
              </p:nvSpPr>
              <p:spPr>
                <a:xfrm rot="16200000" flipH="1">
                  <a:off x="2773018" y="4671391"/>
                  <a:ext cx="121285" cy="260401"/>
                </a:xfrm>
                <a:custGeom>
                  <a:avLst/>
                  <a:gdLst>
                    <a:gd name="connsiteX0" fmla="*/ 0 w 10000"/>
                    <a:gd name="connsiteY0" fmla="*/ 10000 h 10000"/>
                    <a:gd name="connsiteX1" fmla="*/ 5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0" h="10000">
                      <a:moveTo>
                        <a:pt x="0" y="10000"/>
                      </a:moveTo>
                      <a:lnTo>
                        <a:pt x="0" y="0"/>
                      </a:lnTo>
                      <a:lnTo>
                        <a:pt x="10000" y="10000"/>
                      </a:lnTo>
                      <a:lnTo>
                        <a:pt x="0" y="1000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" name="Прямоугольник 2"/>
                <p:cNvSpPr/>
                <p:nvPr/>
              </p:nvSpPr>
              <p:spPr>
                <a:xfrm>
                  <a:off x="1739348" y="1570383"/>
                  <a:ext cx="1793182" cy="1582751"/>
                </a:xfrm>
                <a:custGeom>
                  <a:avLst/>
                  <a:gdLst>
                    <a:gd name="connsiteX0" fmla="*/ 0 w 866775"/>
                    <a:gd name="connsiteY0" fmla="*/ 0 h 771525"/>
                    <a:gd name="connsiteX1" fmla="*/ 866775 w 866775"/>
                    <a:gd name="connsiteY1" fmla="*/ 0 h 771525"/>
                    <a:gd name="connsiteX2" fmla="*/ 866775 w 866775"/>
                    <a:gd name="connsiteY2" fmla="*/ 771525 h 771525"/>
                    <a:gd name="connsiteX3" fmla="*/ 0 w 866775"/>
                    <a:gd name="connsiteY3" fmla="*/ 771525 h 771525"/>
                    <a:gd name="connsiteX4" fmla="*/ 0 w 866775"/>
                    <a:gd name="connsiteY4" fmla="*/ 0 h 771525"/>
                    <a:gd name="connsiteX0" fmla="*/ 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25" h="771525">
                      <a:moveTo>
                        <a:pt x="266700" y="0"/>
                      </a:moveTo>
                      <a:lnTo>
                        <a:pt x="1114425" y="0"/>
                      </a:lnTo>
                      <a:lnTo>
                        <a:pt x="866775" y="771525"/>
                      </a:lnTo>
                      <a:lnTo>
                        <a:pt x="0" y="771525"/>
                      </a:lnTo>
                      <a:lnTo>
                        <a:pt x="26670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" name="Прямоугольник 2"/>
                <p:cNvSpPr/>
                <p:nvPr/>
              </p:nvSpPr>
              <p:spPr>
                <a:xfrm>
                  <a:off x="427383" y="1570383"/>
                  <a:ext cx="1734185" cy="1583741"/>
                </a:xfrm>
                <a:custGeom>
                  <a:avLst/>
                  <a:gdLst>
                    <a:gd name="connsiteX0" fmla="*/ 0 w 866775"/>
                    <a:gd name="connsiteY0" fmla="*/ 0 h 771525"/>
                    <a:gd name="connsiteX1" fmla="*/ 866775 w 866775"/>
                    <a:gd name="connsiteY1" fmla="*/ 0 h 771525"/>
                    <a:gd name="connsiteX2" fmla="*/ 866775 w 866775"/>
                    <a:gd name="connsiteY2" fmla="*/ 771525 h 771525"/>
                    <a:gd name="connsiteX3" fmla="*/ 0 w 866775"/>
                    <a:gd name="connsiteY3" fmla="*/ 771525 h 771525"/>
                    <a:gd name="connsiteX4" fmla="*/ 0 w 866775"/>
                    <a:gd name="connsiteY4" fmla="*/ 0 h 771525"/>
                    <a:gd name="connsiteX0" fmla="*/ 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32427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  <a:gd name="connsiteX0" fmla="*/ 260901 w 1114425"/>
                    <a:gd name="connsiteY0" fmla="*/ 0 h 771525"/>
                    <a:gd name="connsiteX1" fmla="*/ 1114425 w 1114425"/>
                    <a:gd name="connsiteY1" fmla="*/ 0 h 771525"/>
                    <a:gd name="connsiteX2" fmla="*/ 832427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0901 w 1114425"/>
                    <a:gd name="connsiteY4" fmla="*/ 0 h 771525"/>
                    <a:gd name="connsiteX0" fmla="*/ 260901 w 1114425"/>
                    <a:gd name="connsiteY0" fmla="*/ 0 h 771525"/>
                    <a:gd name="connsiteX1" fmla="*/ 1114425 w 1114425"/>
                    <a:gd name="connsiteY1" fmla="*/ 0 h 771525"/>
                    <a:gd name="connsiteX2" fmla="*/ 832427 w 1114425"/>
                    <a:gd name="connsiteY2" fmla="*/ 771525 h 771525"/>
                    <a:gd name="connsiteX3" fmla="*/ 0 w 1114425"/>
                    <a:gd name="connsiteY3" fmla="*/ 770386 h 771525"/>
                    <a:gd name="connsiteX4" fmla="*/ 260901 w 1114425"/>
                    <a:gd name="connsiteY4" fmla="*/ 0 h 771525"/>
                    <a:gd name="connsiteX0" fmla="*/ 260901 w 1114425"/>
                    <a:gd name="connsiteY0" fmla="*/ 0 h 772169"/>
                    <a:gd name="connsiteX1" fmla="*/ 1114425 w 1114425"/>
                    <a:gd name="connsiteY1" fmla="*/ 0 h 772169"/>
                    <a:gd name="connsiteX2" fmla="*/ 841772 w 1114425"/>
                    <a:gd name="connsiteY2" fmla="*/ 772169 h 772169"/>
                    <a:gd name="connsiteX3" fmla="*/ 0 w 1114425"/>
                    <a:gd name="connsiteY3" fmla="*/ 770386 h 772169"/>
                    <a:gd name="connsiteX4" fmla="*/ 260901 w 1114425"/>
                    <a:gd name="connsiteY4" fmla="*/ 0 h 772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25" h="772169">
                      <a:moveTo>
                        <a:pt x="260901" y="0"/>
                      </a:moveTo>
                      <a:lnTo>
                        <a:pt x="1114425" y="0"/>
                      </a:lnTo>
                      <a:lnTo>
                        <a:pt x="841772" y="772169"/>
                      </a:lnTo>
                      <a:lnTo>
                        <a:pt x="0" y="770386"/>
                      </a:lnTo>
                      <a:lnTo>
                        <a:pt x="260901" y="0"/>
                      </a:lnTo>
                      <a:close/>
                    </a:path>
                  </a:pathLst>
                </a:custGeom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" name="Прямоугольник 2"/>
                <p:cNvSpPr/>
                <p:nvPr/>
              </p:nvSpPr>
              <p:spPr>
                <a:xfrm>
                  <a:off x="3110948" y="1570383"/>
                  <a:ext cx="1734326" cy="1582751"/>
                </a:xfrm>
                <a:custGeom>
                  <a:avLst/>
                  <a:gdLst>
                    <a:gd name="connsiteX0" fmla="*/ 0 w 866775"/>
                    <a:gd name="connsiteY0" fmla="*/ 0 h 771525"/>
                    <a:gd name="connsiteX1" fmla="*/ 866775 w 866775"/>
                    <a:gd name="connsiteY1" fmla="*/ 0 h 771525"/>
                    <a:gd name="connsiteX2" fmla="*/ 866775 w 866775"/>
                    <a:gd name="connsiteY2" fmla="*/ 771525 h 771525"/>
                    <a:gd name="connsiteX3" fmla="*/ 0 w 866775"/>
                    <a:gd name="connsiteY3" fmla="*/ 771525 h 771525"/>
                    <a:gd name="connsiteX4" fmla="*/ 0 w 866775"/>
                    <a:gd name="connsiteY4" fmla="*/ 0 h 771525"/>
                    <a:gd name="connsiteX0" fmla="*/ 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25" h="771525">
                      <a:moveTo>
                        <a:pt x="266700" y="0"/>
                      </a:moveTo>
                      <a:lnTo>
                        <a:pt x="1114425" y="0"/>
                      </a:lnTo>
                      <a:lnTo>
                        <a:pt x="866775" y="771525"/>
                      </a:lnTo>
                      <a:lnTo>
                        <a:pt x="0" y="771525"/>
                      </a:lnTo>
                      <a:lnTo>
                        <a:pt x="266700" y="0"/>
                      </a:lnTo>
                      <a:close/>
                    </a:path>
                  </a:pathLst>
                </a:custGeom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sp>
        <p:nvSpPr>
          <p:cNvPr id="26" name="Прямоугольник 25"/>
          <p:cNvSpPr/>
          <p:nvPr/>
        </p:nvSpPr>
        <p:spPr>
          <a:xfrm>
            <a:off x="-282828" y="2845064"/>
            <a:ext cx="3712799" cy="2357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latin typeface="Mistral" panose="03090702030407020403" pitchFamily="66" charset="0"/>
                <a:ea typeface="Calibri"/>
                <a:cs typeface="Times New Roman"/>
              </a:rPr>
              <a:t>ЗАПАСЫ ШВОВ РАЗУТЮЖИТЬ</a:t>
            </a:r>
            <a:r>
              <a:rPr lang="ru-RU" sz="3200" dirty="0" smtClean="0">
                <a:latin typeface="Mistral" panose="03090702030407020403" pitchFamily="66" charset="0"/>
                <a:ea typeface="Calibri"/>
                <a:cs typeface="Times New Roman"/>
              </a:rPr>
              <a:t> </a:t>
            </a:r>
            <a:r>
              <a:rPr lang="ru-RU" sz="3200" b="1" dirty="0" smtClean="0">
                <a:latin typeface="Mistral" panose="03090702030407020403" pitchFamily="66" charset="0"/>
                <a:ea typeface="Calibri"/>
                <a:cs typeface="Times New Roman"/>
              </a:rPr>
              <a:t>ДО ПОЛНОГО ПРИЛЕГАНИЯ</a:t>
            </a:r>
            <a:endParaRPr lang="ru-RU" sz="3200" dirty="0">
              <a:latin typeface="Mistral" panose="03090702030407020403" pitchFamily="66" charset="0"/>
            </a:endParaRPr>
          </a:p>
        </p:txBody>
      </p:sp>
      <p:pic>
        <p:nvPicPr>
          <p:cNvPr id="25" name="Рисунок 24" descr="https://cdn0.iconfinder.com/data/icons/fabric-1/68/44-512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741" y="5330674"/>
            <a:ext cx="1446530" cy="1446530"/>
          </a:xfrm>
          <a:prstGeom prst="rect">
            <a:avLst/>
          </a:prstGeom>
          <a:noFill/>
          <a:ln>
            <a:noFill/>
          </a:ln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7" r="4427"/>
          <a:stretch>
            <a:fillRect/>
          </a:stretch>
        </p:blipFill>
        <p:spPr>
          <a:xfrm>
            <a:off x="827583" y="1262519"/>
            <a:ext cx="4114800" cy="4114800"/>
          </a:xfrm>
        </p:spPr>
      </p:pic>
      <p:pic>
        <p:nvPicPr>
          <p:cNvPr id="6" name="Рисунок 5" descr="http://www.xn----7sbbi4ahbmskfm4n.xn--p1ai/image/142722/iz-chego-sdelana-furnitura-.pn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0340" b="3572"/>
          <a:stretch/>
        </p:blipFill>
        <p:spPr bwMode="auto">
          <a:xfrm>
            <a:off x="6012160" y="4581128"/>
            <a:ext cx="2448272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308919" y="5765101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Mistral" panose="03090702030407020403" pitchFamily="66" charset="0"/>
              </a:rPr>
              <a:t>2019</a:t>
            </a:r>
            <a:endParaRPr lang="ru-RU" sz="3600" b="1" i="1" dirty="0">
              <a:latin typeface="Mistral" panose="03090702030407020403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248455"/>
            <a:ext cx="5544616" cy="3324561"/>
          </a:xfrm>
          <a:prstGeom prst="rect">
            <a:avLst/>
          </a:prstGeom>
          <a:noFill/>
        </p:spPr>
        <p:txBody>
          <a:bodyPr wrap="square" rtlCol="0">
            <a:prstTxWarp prst="textArchUpPour">
              <a:avLst/>
            </a:prstTxWarp>
            <a:spAutoFit/>
          </a:bodyPr>
          <a:lstStyle/>
          <a:p>
            <a:pPr algn="ctr"/>
            <a:r>
              <a:rPr lang="ru-RU" sz="3600" dirty="0" smtClean="0">
                <a:latin typeface="Mistral" panose="03090702030407020403" pitchFamily="66" charset="0"/>
              </a:rPr>
              <a:t>СПБ ПОУ </a:t>
            </a:r>
          </a:p>
          <a:p>
            <a:pPr algn="ctr"/>
            <a:r>
              <a:rPr lang="ru-RU" sz="3600" dirty="0" smtClean="0">
                <a:latin typeface="Mistral" panose="03090702030407020403" pitchFamily="66" charset="0"/>
              </a:rPr>
              <a:t>«ОБУХОВСКОЕ УЧИЛИЩЕ№4»</a:t>
            </a:r>
            <a:endParaRPr lang="ru-RU" sz="3600" dirty="0">
              <a:latin typeface="Mistral" panose="03090702030407020403" pitchFamily="66" charset="0"/>
            </a:endParaRPr>
          </a:p>
        </p:txBody>
      </p:sp>
    </p:spTree>
    <p:extLst/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saturation sat="3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772816"/>
            <a:ext cx="4320480" cy="4340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467" y="3717032"/>
            <a:ext cx="352430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Mistral" panose="03090702030407020403" pitchFamily="66" charset="0"/>
                <a:ea typeface="Calibri"/>
                <a:cs typeface="Times New Roman"/>
              </a:rPr>
              <a:t>СТАЧАТЬ ДВА КВАДРАТА </a:t>
            </a:r>
          </a:p>
          <a:p>
            <a:pPr algn="ctr"/>
            <a:r>
              <a:rPr lang="ru-RU" sz="3200" b="1" dirty="0" smtClean="0">
                <a:latin typeface="Mistral" panose="03090702030407020403" pitchFamily="66" charset="0"/>
                <a:ea typeface="Calibri"/>
                <a:cs typeface="Times New Roman"/>
              </a:rPr>
              <a:t>РАЗНОГО ЦВЕТА</a:t>
            </a:r>
            <a:endParaRPr lang="ru-RU" sz="3200" dirty="0" smtClean="0">
              <a:latin typeface="Mistral" panose="03090702030407020403" pitchFamily="66" charset="0"/>
            </a:endParaRPr>
          </a:p>
          <a:p>
            <a:pPr algn="ctr"/>
            <a:endParaRPr lang="ru-RU" dirty="0"/>
          </a:p>
        </p:txBody>
      </p:sp>
      <p:pic>
        <p:nvPicPr>
          <p:cNvPr id="7" name="Рисунок 6" descr="https://cdn0.iconfinder.com/data/icons/fabric-1/68/44-512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382095"/>
            <a:ext cx="1446530" cy="144653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0" y="89327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latin typeface="Mistral" panose="03090702030407020403" pitchFamily="66" charset="0"/>
                <a:ea typeface="Calibri"/>
                <a:cs typeface="Times New Roman"/>
              </a:rPr>
              <a:t>ПРЕЗЕНТАЦИЯ</a:t>
            </a:r>
            <a:br>
              <a:rPr lang="ru-RU" sz="4000" b="1" i="1" dirty="0">
                <a:latin typeface="Mistral" panose="03090702030407020403" pitchFamily="66" charset="0"/>
                <a:ea typeface="Calibri"/>
                <a:cs typeface="Times New Roman"/>
              </a:rPr>
            </a:br>
            <a:r>
              <a:rPr lang="ru-RU" sz="4000" b="1" i="1" dirty="0">
                <a:latin typeface="Mistral" panose="03090702030407020403" pitchFamily="66" charset="0"/>
                <a:ea typeface="Calibri"/>
                <a:cs typeface="Times New Roman"/>
              </a:rPr>
              <a:t>ПО ОБРАБОТКЕ </a:t>
            </a:r>
            <a:r>
              <a:rPr lang="ru-RU" sz="4000" b="1" i="1" dirty="0" smtClean="0">
                <a:latin typeface="Mistral" panose="03090702030407020403" pitchFamily="66" charset="0"/>
                <a:ea typeface="Calibri"/>
                <a:cs typeface="Times New Roman"/>
              </a:rPr>
              <a:t> ЗАГОТОКИ ПРИХВАТКИ</a:t>
            </a:r>
            <a:endParaRPr lang="ru-RU" sz="4000" b="1" i="1" dirty="0">
              <a:latin typeface="Mistral" panose="03090702030407020403" pitchFamily="66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543979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7930" y="4525376"/>
            <a:ext cx="64023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Mistral" panose="03090702030407020403" pitchFamily="66" charset="0"/>
                <a:ea typeface="Calibri"/>
                <a:cs typeface="Times New Roman"/>
              </a:rPr>
              <a:t>К ДВУМ КВАДРАТАМ ПРИТАЧАТЬ ТРЕТИЙ</a:t>
            </a:r>
            <a:endParaRPr lang="ru-RU" sz="3200" b="1" i="1" dirty="0" smtClean="0">
              <a:latin typeface="Mistral" panose="03090702030407020403" pitchFamily="66" charset="0"/>
            </a:endParaRPr>
          </a:p>
          <a:p>
            <a:endParaRPr lang="ru-RU" dirty="0"/>
          </a:p>
        </p:txBody>
      </p:sp>
      <p:pic>
        <p:nvPicPr>
          <p:cNvPr id="6" name="Рисунок 5" descr="https://cdn0.iconfinder.com/data/icons/fabric-1/68/44-512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387150"/>
            <a:ext cx="1446530" cy="1446530"/>
          </a:xfrm>
          <a:prstGeom prst="rect">
            <a:avLst/>
          </a:prstGeom>
          <a:noFill/>
          <a:ln>
            <a:noFill/>
          </a:ln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23" y="980728"/>
            <a:ext cx="7166213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4365104"/>
            <a:ext cx="85689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istral" panose="03090702030407020403" pitchFamily="66" charset="0"/>
                <a:ea typeface="Calibri"/>
                <a:cs typeface="Times New Roman"/>
              </a:rPr>
              <a:t>ЗАПАСЫ ШВОВ РАЗУТЮЖИТЬ, ПОЛУЧИТСЯ ПОЛОСКА</a:t>
            </a:r>
            <a:endParaRPr lang="ru-RU" sz="3200" dirty="0" smtClean="0">
              <a:latin typeface="Mistral" panose="03090702030407020403" pitchFamily="66" charset="0"/>
            </a:endParaRPr>
          </a:p>
          <a:p>
            <a:endParaRPr lang="ru-RU" dirty="0"/>
          </a:p>
        </p:txBody>
      </p:sp>
      <p:pic>
        <p:nvPicPr>
          <p:cNvPr id="6" name="Рисунок 5" descr="https://cdn0.iconfinder.com/data/icons/fabric-1/68/44-512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950" y="5301208"/>
            <a:ext cx="1446530" cy="1446530"/>
          </a:xfrm>
          <a:prstGeom prst="rect">
            <a:avLst/>
          </a:prstGeom>
          <a:noFill/>
          <a:ln>
            <a:noFill/>
          </a:ln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3902860" y="548680"/>
            <a:ext cx="3600400" cy="3384376"/>
            <a:chOff x="0" y="0"/>
            <a:chExt cx="1783130" cy="1710846"/>
          </a:xfrm>
        </p:grpSpPr>
        <p:sp>
          <p:nvSpPr>
            <p:cNvPr id="7" name="Прямоугольник 2"/>
            <p:cNvSpPr/>
            <p:nvPr/>
          </p:nvSpPr>
          <p:spPr>
            <a:xfrm>
              <a:off x="61645" y="113015"/>
              <a:ext cx="1721485" cy="1583055"/>
            </a:xfrm>
            <a:custGeom>
              <a:avLst/>
              <a:gdLst>
                <a:gd name="connsiteX0" fmla="*/ 0 w 866775"/>
                <a:gd name="connsiteY0" fmla="*/ 0 h 771525"/>
                <a:gd name="connsiteX1" fmla="*/ 866775 w 866775"/>
                <a:gd name="connsiteY1" fmla="*/ 0 h 771525"/>
                <a:gd name="connsiteX2" fmla="*/ 866775 w 866775"/>
                <a:gd name="connsiteY2" fmla="*/ 771525 h 771525"/>
                <a:gd name="connsiteX3" fmla="*/ 0 w 866775"/>
                <a:gd name="connsiteY3" fmla="*/ 771525 h 771525"/>
                <a:gd name="connsiteX4" fmla="*/ 0 w 866775"/>
                <a:gd name="connsiteY4" fmla="*/ 0 h 771525"/>
                <a:gd name="connsiteX0" fmla="*/ 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0 w 1114425"/>
                <a:gd name="connsiteY4" fmla="*/ 0 h 771525"/>
                <a:gd name="connsiteX0" fmla="*/ 26670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266700 w 1114425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425" h="771525">
                  <a:moveTo>
                    <a:pt x="266700" y="0"/>
                  </a:moveTo>
                  <a:lnTo>
                    <a:pt x="1114425" y="0"/>
                  </a:lnTo>
                  <a:lnTo>
                    <a:pt x="866775" y="771525"/>
                  </a:lnTo>
                  <a:lnTo>
                    <a:pt x="0" y="771525"/>
                  </a:lnTo>
                  <a:lnTo>
                    <a:pt x="266700" y="0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8" name="Прямоугольник 2"/>
            <p:cNvSpPr/>
            <p:nvPr/>
          </p:nvSpPr>
          <p:spPr>
            <a:xfrm>
              <a:off x="0" y="0"/>
              <a:ext cx="1721485" cy="1583055"/>
            </a:xfrm>
            <a:custGeom>
              <a:avLst/>
              <a:gdLst>
                <a:gd name="connsiteX0" fmla="*/ 0 w 866775"/>
                <a:gd name="connsiteY0" fmla="*/ 0 h 771525"/>
                <a:gd name="connsiteX1" fmla="*/ 866775 w 866775"/>
                <a:gd name="connsiteY1" fmla="*/ 0 h 771525"/>
                <a:gd name="connsiteX2" fmla="*/ 866775 w 866775"/>
                <a:gd name="connsiteY2" fmla="*/ 771525 h 771525"/>
                <a:gd name="connsiteX3" fmla="*/ 0 w 866775"/>
                <a:gd name="connsiteY3" fmla="*/ 771525 h 771525"/>
                <a:gd name="connsiteX4" fmla="*/ 0 w 866775"/>
                <a:gd name="connsiteY4" fmla="*/ 0 h 771525"/>
                <a:gd name="connsiteX0" fmla="*/ 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0 w 1114425"/>
                <a:gd name="connsiteY4" fmla="*/ 0 h 771525"/>
                <a:gd name="connsiteX0" fmla="*/ 26670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266700 w 1114425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425" h="771525">
                  <a:moveTo>
                    <a:pt x="266700" y="0"/>
                  </a:moveTo>
                  <a:lnTo>
                    <a:pt x="1114425" y="0"/>
                  </a:lnTo>
                  <a:lnTo>
                    <a:pt x="866775" y="771525"/>
                  </a:lnTo>
                  <a:lnTo>
                    <a:pt x="0" y="771525"/>
                  </a:lnTo>
                  <a:lnTo>
                    <a:pt x="266700" y="0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1263721" y="0"/>
              <a:ext cx="377190" cy="1500505"/>
            </a:xfrm>
            <a:prstGeom prst="line">
              <a:avLst/>
            </a:prstGeom>
            <a:noFill/>
            <a:ln w="38100" cap="rnd" cmpd="sng" algn="ctr">
              <a:solidFill>
                <a:srgbClr val="FF0000"/>
              </a:solidFill>
              <a:prstDash val="sysDash"/>
              <a:headEnd type="none" w="med" len="med"/>
              <a:tailEnd type="oval" w="med" len="med"/>
            </a:ln>
            <a:effectLst/>
          </p:spPr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1222625" y="1500026"/>
              <a:ext cx="37465" cy="210820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headEnd type="oval"/>
              <a:tailEnd type="oval"/>
            </a:ln>
            <a:effectLst/>
          </p:spPr>
        </p:cxnSp>
      </p:grpSp>
      <p:sp>
        <p:nvSpPr>
          <p:cNvPr id="11" name="Прямоугольник 10"/>
          <p:cNvSpPr/>
          <p:nvPr/>
        </p:nvSpPr>
        <p:spPr>
          <a:xfrm>
            <a:off x="539552" y="4221088"/>
            <a:ext cx="6512077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latin typeface="Mistral" panose="03090702030407020403" pitchFamily="66" charset="0"/>
                <a:ea typeface="Calibri"/>
                <a:cs typeface="Times New Roman"/>
              </a:rPr>
              <a:t>АНАЛОГИЧНО </a:t>
            </a:r>
            <a:r>
              <a:rPr lang="ru-RU" sz="3200" b="1" dirty="0">
                <a:latin typeface="Mistral" panose="03090702030407020403" pitchFamily="66" charset="0"/>
                <a:ea typeface="Calibri"/>
                <a:cs typeface="Times New Roman"/>
              </a:rPr>
              <a:t>СОЕДИНИТЬ</a:t>
            </a:r>
            <a:r>
              <a:rPr lang="ru-RU" sz="3200" dirty="0">
                <a:latin typeface="Mistral" panose="03090702030407020403" pitchFamily="66" charset="0"/>
                <a:ea typeface="Calibri"/>
                <a:cs typeface="Times New Roman"/>
              </a:rPr>
              <a:t> </a:t>
            </a:r>
            <a:r>
              <a:rPr lang="ru-RU" sz="3200" b="1" dirty="0">
                <a:latin typeface="Mistral" panose="03090702030407020403" pitchFamily="66" charset="0"/>
                <a:ea typeface="Calibri"/>
                <a:cs typeface="Times New Roman"/>
              </a:rPr>
              <a:t>ЕЩЁ ДВЕ ПОЛОСКИ ЧЕРЕДУЯ ЦВЕТА </a:t>
            </a:r>
            <a:endParaRPr lang="ru-RU" sz="3200" dirty="0">
              <a:latin typeface="Mistral" panose="03090702030407020403" pitchFamily="66" charset="0"/>
            </a:endParaRPr>
          </a:p>
        </p:txBody>
      </p:sp>
      <p:pic>
        <p:nvPicPr>
          <p:cNvPr id="12" name="Рисунок 11" descr="https://cdn0.iconfinder.com/data/icons/fabric-1/68/44-512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684" y="5310167"/>
            <a:ext cx="1446530" cy="1446530"/>
          </a:xfrm>
          <a:prstGeom prst="rect">
            <a:avLst/>
          </a:prstGeom>
          <a:noFill/>
          <a:ln>
            <a:noFill/>
          </a:ln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187624" y="1124744"/>
            <a:ext cx="5832648" cy="3739754"/>
            <a:chOff x="0" y="0"/>
            <a:chExt cx="3125820" cy="1750851"/>
          </a:xfrm>
        </p:grpSpPr>
        <p:sp>
          <p:nvSpPr>
            <p:cNvPr id="13" name="Блок-схема: извлечение 13"/>
            <p:cNvSpPr/>
            <p:nvPr/>
          </p:nvSpPr>
          <p:spPr>
            <a:xfrm rot="5400000">
              <a:off x="1103547" y="1560986"/>
              <a:ext cx="121285" cy="258445"/>
            </a:xfrm>
            <a:custGeom>
              <a:avLst/>
              <a:gdLst>
                <a:gd name="connsiteX0" fmla="*/ 0 w 10000"/>
                <a:gd name="connsiteY0" fmla="*/ 10000 h 10000"/>
                <a:gd name="connsiteX1" fmla="*/ 5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0" fmla="*/ 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 dirty="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ru-RU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7" name="Прямоугольник 2"/>
            <p:cNvSpPr/>
            <p:nvPr/>
          </p:nvSpPr>
          <p:spPr>
            <a:xfrm>
              <a:off x="1253447" y="61644"/>
              <a:ext cx="1872373" cy="1583055"/>
            </a:xfrm>
            <a:custGeom>
              <a:avLst/>
              <a:gdLst>
                <a:gd name="connsiteX0" fmla="*/ 0 w 866775"/>
                <a:gd name="connsiteY0" fmla="*/ 0 h 771525"/>
                <a:gd name="connsiteX1" fmla="*/ 866775 w 866775"/>
                <a:gd name="connsiteY1" fmla="*/ 0 h 771525"/>
                <a:gd name="connsiteX2" fmla="*/ 866775 w 866775"/>
                <a:gd name="connsiteY2" fmla="*/ 771525 h 771525"/>
                <a:gd name="connsiteX3" fmla="*/ 0 w 866775"/>
                <a:gd name="connsiteY3" fmla="*/ 771525 h 771525"/>
                <a:gd name="connsiteX4" fmla="*/ 0 w 866775"/>
                <a:gd name="connsiteY4" fmla="*/ 0 h 771525"/>
                <a:gd name="connsiteX0" fmla="*/ 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0 w 1114425"/>
                <a:gd name="connsiteY4" fmla="*/ 0 h 771525"/>
                <a:gd name="connsiteX0" fmla="*/ 26670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266700 w 1114425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425" h="771525">
                  <a:moveTo>
                    <a:pt x="266700" y="0"/>
                  </a:moveTo>
                  <a:lnTo>
                    <a:pt x="1114425" y="0"/>
                  </a:lnTo>
                  <a:lnTo>
                    <a:pt x="866775" y="771525"/>
                  </a:lnTo>
                  <a:lnTo>
                    <a:pt x="0" y="771525"/>
                  </a:lnTo>
                  <a:lnTo>
                    <a:pt x="266700" y="0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8" name="Прямоугольник 2"/>
            <p:cNvSpPr/>
            <p:nvPr/>
          </p:nvSpPr>
          <p:spPr>
            <a:xfrm>
              <a:off x="0" y="61644"/>
              <a:ext cx="1721485" cy="1583055"/>
            </a:xfrm>
            <a:custGeom>
              <a:avLst/>
              <a:gdLst>
                <a:gd name="connsiteX0" fmla="*/ 0 w 866775"/>
                <a:gd name="connsiteY0" fmla="*/ 0 h 771525"/>
                <a:gd name="connsiteX1" fmla="*/ 866775 w 866775"/>
                <a:gd name="connsiteY1" fmla="*/ 0 h 771525"/>
                <a:gd name="connsiteX2" fmla="*/ 866775 w 866775"/>
                <a:gd name="connsiteY2" fmla="*/ 771525 h 771525"/>
                <a:gd name="connsiteX3" fmla="*/ 0 w 866775"/>
                <a:gd name="connsiteY3" fmla="*/ 771525 h 771525"/>
                <a:gd name="connsiteX4" fmla="*/ 0 w 866775"/>
                <a:gd name="connsiteY4" fmla="*/ 0 h 771525"/>
                <a:gd name="connsiteX0" fmla="*/ 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0 w 1114425"/>
                <a:gd name="connsiteY4" fmla="*/ 0 h 771525"/>
                <a:gd name="connsiteX0" fmla="*/ 26670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266700 w 1114425"/>
                <a:gd name="connsiteY4" fmla="*/ 0 h 771525"/>
                <a:gd name="connsiteX0" fmla="*/ 26670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266700 w 1114425"/>
                <a:gd name="connsiteY4" fmla="*/ 0 h 771525"/>
                <a:gd name="connsiteX0" fmla="*/ 266700 w 1114425"/>
                <a:gd name="connsiteY0" fmla="*/ 0 h 771525"/>
                <a:gd name="connsiteX1" fmla="*/ 1114425 w 1114425"/>
                <a:gd name="connsiteY1" fmla="*/ 0 h 771525"/>
                <a:gd name="connsiteX2" fmla="*/ 832427 w 1114425"/>
                <a:gd name="connsiteY2" fmla="*/ 771525 h 771525"/>
                <a:gd name="connsiteX3" fmla="*/ 0 w 1114425"/>
                <a:gd name="connsiteY3" fmla="*/ 771525 h 771525"/>
                <a:gd name="connsiteX4" fmla="*/ 266700 w 1114425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425" h="771525">
                  <a:moveTo>
                    <a:pt x="266700" y="0"/>
                  </a:moveTo>
                  <a:lnTo>
                    <a:pt x="1114425" y="0"/>
                  </a:lnTo>
                  <a:lnTo>
                    <a:pt x="832427" y="771525"/>
                  </a:lnTo>
                  <a:lnTo>
                    <a:pt x="0" y="771525"/>
                  </a:lnTo>
                  <a:lnTo>
                    <a:pt x="266700" y="0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9" name="Прямоугольник 2"/>
            <p:cNvSpPr/>
            <p:nvPr/>
          </p:nvSpPr>
          <p:spPr>
            <a:xfrm>
              <a:off x="1253447" y="0"/>
              <a:ext cx="1721485" cy="1583055"/>
            </a:xfrm>
            <a:custGeom>
              <a:avLst/>
              <a:gdLst>
                <a:gd name="connsiteX0" fmla="*/ 0 w 866775"/>
                <a:gd name="connsiteY0" fmla="*/ 0 h 771525"/>
                <a:gd name="connsiteX1" fmla="*/ 866775 w 866775"/>
                <a:gd name="connsiteY1" fmla="*/ 0 h 771525"/>
                <a:gd name="connsiteX2" fmla="*/ 866775 w 866775"/>
                <a:gd name="connsiteY2" fmla="*/ 771525 h 771525"/>
                <a:gd name="connsiteX3" fmla="*/ 0 w 866775"/>
                <a:gd name="connsiteY3" fmla="*/ 771525 h 771525"/>
                <a:gd name="connsiteX4" fmla="*/ 0 w 866775"/>
                <a:gd name="connsiteY4" fmla="*/ 0 h 771525"/>
                <a:gd name="connsiteX0" fmla="*/ 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0 w 1114425"/>
                <a:gd name="connsiteY4" fmla="*/ 0 h 771525"/>
                <a:gd name="connsiteX0" fmla="*/ 26670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266700 w 1114425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425" h="771525">
                  <a:moveTo>
                    <a:pt x="266700" y="0"/>
                  </a:moveTo>
                  <a:lnTo>
                    <a:pt x="1114425" y="0"/>
                  </a:lnTo>
                  <a:lnTo>
                    <a:pt x="866775" y="771525"/>
                  </a:lnTo>
                  <a:lnTo>
                    <a:pt x="0" y="771525"/>
                  </a:lnTo>
                  <a:lnTo>
                    <a:pt x="266700" y="0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2465798" y="0"/>
              <a:ext cx="376555" cy="1500505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/>
              </a:solidFill>
              <a:prstDash val="sysDash"/>
              <a:headEnd type="none" w="med" len="med"/>
              <a:tailEnd type="oval" w="med" len="med"/>
            </a:ln>
            <a:effectLst/>
          </p:spPr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2424701" y="1500026"/>
              <a:ext cx="37465" cy="210820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headEnd type="oval"/>
              <a:tailEnd type="oval"/>
            </a:ln>
            <a:effectLst/>
          </p:spPr>
        </p:cxnSp>
        <p:sp>
          <p:nvSpPr>
            <p:cNvPr id="12" name="Блок-схема: извлечение 13"/>
            <p:cNvSpPr/>
            <p:nvPr/>
          </p:nvSpPr>
          <p:spPr>
            <a:xfrm rot="16200000" flipH="1">
              <a:off x="1340470" y="1565156"/>
              <a:ext cx="107397" cy="258445"/>
            </a:xfrm>
            <a:custGeom>
              <a:avLst/>
              <a:gdLst>
                <a:gd name="connsiteX0" fmla="*/ 0 w 10000"/>
                <a:gd name="connsiteY0" fmla="*/ 10000 h 10000"/>
                <a:gd name="connsiteX1" fmla="*/ 5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0" fmla="*/ 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0" fmla="*/ 0 w 7653"/>
                <a:gd name="connsiteY0" fmla="*/ 10000 h 10000"/>
                <a:gd name="connsiteX1" fmla="*/ 0 w 7653"/>
                <a:gd name="connsiteY1" fmla="*/ 0 h 10000"/>
                <a:gd name="connsiteX2" fmla="*/ 7653 w 7653"/>
                <a:gd name="connsiteY2" fmla="*/ 9417 h 10000"/>
                <a:gd name="connsiteX3" fmla="*/ 0 w 7653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53" h="10000">
                  <a:moveTo>
                    <a:pt x="0" y="10000"/>
                  </a:moveTo>
                  <a:lnTo>
                    <a:pt x="0" y="0"/>
                  </a:lnTo>
                  <a:lnTo>
                    <a:pt x="7653" y="9417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latin typeface="Calibri"/>
                  <a:ea typeface="Times New Roman"/>
                  <a:cs typeface="Times New Roman"/>
                </a:rPr>
                <a:t> 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pic>
        <p:nvPicPr>
          <p:cNvPr id="14" name="Рисунок 13" descr="https://cdn0.iconfinder.com/data/icons/fabric-1/68/44-512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820" y="5316195"/>
            <a:ext cx="1446530" cy="1446530"/>
          </a:xfrm>
          <a:prstGeom prst="rect">
            <a:avLst/>
          </a:prstGeom>
          <a:noFill/>
          <a:ln>
            <a:noFill/>
          </a:ln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827584" y="1340768"/>
            <a:ext cx="6649031" cy="3312367"/>
            <a:chOff x="0" y="0"/>
            <a:chExt cx="4392766" cy="1705303"/>
          </a:xfrm>
        </p:grpSpPr>
        <p:sp>
          <p:nvSpPr>
            <p:cNvPr id="7" name="Прямоугольник 2"/>
            <p:cNvSpPr/>
            <p:nvPr/>
          </p:nvSpPr>
          <p:spPr>
            <a:xfrm>
              <a:off x="1304818" y="0"/>
              <a:ext cx="1779905" cy="1583055"/>
            </a:xfrm>
            <a:custGeom>
              <a:avLst/>
              <a:gdLst>
                <a:gd name="connsiteX0" fmla="*/ 0 w 866775"/>
                <a:gd name="connsiteY0" fmla="*/ 0 h 771525"/>
                <a:gd name="connsiteX1" fmla="*/ 866775 w 866775"/>
                <a:gd name="connsiteY1" fmla="*/ 0 h 771525"/>
                <a:gd name="connsiteX2" fmla="*/ 866775 w 866775"/>
                <a:gd name="connsiteY2" fmla="*/ 771525 h 771525"/>
                <a:gd name="connsiteX3" fmla="*/ 0 w 866775"/>
                <a:gd name="connsiteY3" fmla="*/ 771525 h 771525"/>
                <a:gd name="connsiteX4" fmla="*/ 0 w 866775"/>
                <a:gd name="connsiteY4" fmla="*/ 0 h 771525"/>
                <a:gd name="connsiteX0" fmla="*/ 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0 w 1114425"/>
                <a:gd name="connsiteY4" fmla="*/ 0 h 771525"/>
                <a:gd name="connsiteX0" fmla="*/ 26670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266700 w 1114425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425" h="771525">
                  <a:moveTo>
                    <a:pt x="266700" y="0"/>
                  </a:moveTo>
                  <a:lnTo>
                    <a:pt x="1114425" y="0"/>
                  </a:lnTo>
                  <a:lnTo>
                    <a:pt x="866775" y="771525"/>
                  </a:lnTo>
                  <a:lnTo>
                    <a:pt x="0" y="771525"/>
                  </a:lnTo>
                  <a:lnTo>
                    <a:pt x="266700" y="0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Блок-схема: извлечение 13"/>
            <p:cNvSpPr/>
            <p:nvPr/>
          </p:nvSpPr>
          <p:spPr>
            <a:xfrm rot="5400000">
              <a:off x="2491483" y="1505164"/>
              <a:ext cx="121285" cy="258445"/>
            </a:xfrm>
            <a:custGeom>
              <a:avLst/>
              <a:gdLst>
                <a:gd name="connsiteX0" fmla="*/ 0 w 10000"/>
                <a:gd name="connsiteY0" fmla="*/ 10000 h 10000"/>
                <a:gd name="connsiteX1" fmla="*/ 5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0" fmla="*/ 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Блок-схема: извлечение 13"/>
            <p:cNvSpPr/>
            <p:nvPr/>
          </p:nvSpPr>
          <p:spPr>
            <a:xfrm rot="16200000" flipH="1">
              <a:off x="1371600" y="1505164"/>
              <a:ext cx="121285" cy="258445"/>
            </a:xfrm>
            <a:custGeom>
              <a:avLst/>
              <a:gdLst>
                <a:gd name="connsiteX0" fmla="*/ 0 w 10000"/>
                <a:gd name="connsiteY0" fmla="*/ 10000 h 10000"/>
                <a:gd name="connsiteX1" fmla="*/ 5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0" fmla="*/ 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rPr>
                <a:t> </a:t>
              </a:r>
            </a:p>
          </p:txBody>
        </p:sp>
        <p:sp>
          <p:nvSpPr>
            <p:cNvPr id="10" name="Прямоугольник 2"/>
            <p:cNvSpPr/>
            <p:nvPr/>
          </p:nvSpPr>
          <p:spPr>
            <a:xfrm>
              <a:off x="0" y="0"/>
              <a:ext cx="1721485" cy="1583055"/>
            </a:xfrm>
            <a:custGeom>
              <a:avLst/>
              <a:gdLst>
                <a:gd name="connsiteX0" fmla="*/ 0 w 866775"/>
                <a:gd name="connsiteY0" fmla="*/ 0 h 771525"/>
                <a:gd name="connsiteX1" fmla="*/ 866775 w 866775"/>
                <a:gd name="connsiteY1" fmla="*/ 0 h 771525"/>
                <a:gd name="connsiteX2" fmla="*/ 866775 w 866775"/>
                <a:gd name="connsiteY2" fmla="*/ 771525 h 771525"/>
                <a:gd name="connsiteX3" fmla="*/ 0 w 866775"/>
                <a:gd name="connsiteY3" fmla="*/ 771525 h 771525"/>
                <a:gd name="connsiteX4" fmla="*/ 0 w 866775"/>
                <a:gd name="connsiteY4" fmla="*/ 0 h 771525"/>
                <a:gd name="connsiteX0" fmla="*/ 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0 w 1114425"/>
                <a:gd name="connsiteY4" fmla="*/ 0 h 771525"/>
                <a:gd name="connsiteX0" fmla="*/ 26670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266700 w 1114425"/>
                <a:gd name="connsiteY4" fmla="*/ 0 h 771525"/>
                <a:gd name="connsiteX0" fmla="*/ 26670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266700 w 1114425"/>
                <a:gd name="connsiteY4" fmla="*/ 0 h 771525"/>
                <a:gd name="connsiteX0" fmla="*/ 266700 w 1114425"/>
                <a:gd name="connsiteY0" fmla="*/ 0 h 771525"/>
                <a:gd name="connsiteX1" fmla="*/ 1114425 w 1114425"/>
                <a:gd name="connsiteY1" fmla="*/ 0 h 771525"/>
                <a:gd name="connsiteX2" fmla="*/ 832427 w 1114425"/>
                <a:gd name="connsiteY2" fmla="*/ 771525 h 771525"/>
                <a:gd name="connsiteX3" fmla="*/ 0 w 1114425"/>
                <a:gd name="connsiteY3" fmla="*/ 771525 h 771525"/>
                <a:gd name="connsiteX4" fmla="*/ 266700 w 1114425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425" h="771525">
                  <a:moveTo>
                    <a:pt x="266700" y="0"/>
                  </a:moveTo>
                  <a:lnTo>
                    <a:pt x="1114425" y="0"/>
                  </a:lnTo>
                  <a:lnTo>
                    <a:pt x="832427" y="771525"/>
                  </a:lnTo>
                  <a:lnTo>
                    <a:pt x="0" y="771525"/>
                  </a:lnTo>
                  <a:lnTo>
                    <a:pt x="266700" y="0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Прямоугольник 2"/>
            <p:cNvSpPr/>
            <p:nvPr/>
          </p:nvSpPr>
          <p:spPr>
            <a:xfrm>
              <a:off x="2671281" y="0"/>
              <a:ext cx="1721485" cy="1583055"/>
            </a:xfrm>
            <a:custGeom>
              <a:avLst/>
              <a:gdLst>
                <a:gd name="connsiteX0" fmla="*/ 0 w 866775"/>
                <a:gd name="connsiteY0" fmla="*/ 0 h 771525"/>
                <a:gd name="connsiteX1" fmla="*/ 866775 w 866775"/>
                <a:gd name="connsiteY1" fmla="*/ 0 h 771525"/>
                <a:gd name="connsiteX2" fmla="*/ 866775 w 866775"/>
                <a:gd name="connsiteY2" fmla="*/ 771525 h 771525"/>
                <a:gd name="connsiteX3" fmla="*/ 0 w 866775"/>
                <a:gd name="connsiteY3" fmla="*/ 771525 h 771525"/>
                <a:gd name="connsiteX4" fmla="*/ 0 w 866775"/>
                <a:gd name="connsiteY4" fmla="*/ 0 h 771525"/>
                <a:gd name="connsiteX0" fmla="*/ 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0 w 1114425"/>
                <a:gd name="connsiteY4" fmla="*/ 0 h 771525"/>
                <a:gd name="connsiteX0" fmla="*/ 26670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266700 w 1114425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425" h="771525">
                  <a:moveTo>
                    <a:pt x="266700" y="0"/>
                  </a:moveTo>
                  <a:lnTo>
                    <a:pt x="1114425" y="0"/>
                  </a:lnTo>
                  <a:lnTo>
                    <a:pt x="866775" y="771525"/>
                  </a:lnTo>
                  <a:lnTo>
                    <a:pt x="0" y="771525"/>
                  </a:lnTo>
                  <a:lnTo>
                    <a:pt x="266700" y="0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Блок-схема: извлечение 13"/>
            <p:cNvSpPr/>
            <p:nvPr/>
          </p:nvSpPr>
          <p:spPr>
            <a:xfrm rot="5400000">
              <a:off x="1114746" y="1515438"/>
              <a:ext cx="121285" cy="258445"/>
            </a:xfrm>
            <a:custGeom>
              <a:avLst/>
              <a:gdLst>
                <a:gd name="connsiteX0" fmla="*/ 0 w 10000"/>
                <a:gd name="connsiteY0" fmla="*/ 10000 h 10000"/>
                <a:gd name="connsiteX1" fmla="*/ 5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0" fmla="*/ 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Блок-схема: извлечение 13"/>
            <p:cNvSpPr/>
            <p:nvPr/>
          </p:nvSpPr>
          <p:spPr>
            <a:xfrm rot="16200000" flipH="1">
              <a:off x="2748337" y="1515438"/>
              <a:ext cx="121285" cy="258445"/>
            </a:xfrm>
            <a:custGeom>
              <a:avLst/>
              <a:gdLst>
                <a:gd name="connsiteX0" fmla="*/ 0 w 10000"/>
                <a:gd name="connsiteY0" fmla="*/ 10000 h 10000"/>
                <a:gd name="connsiteX1" fmla="*/ 5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0" fmla="*/ 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10000"/>
                  </a:lnTo>
                  <a:lnTo>
                    <a:pt x="0" y="1000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14" name="Рисунок 13" descr="https://cdn0.iconfinder.com/data/icons/fabric-1/68/44-512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3080" y="5372828"/>
            <a:ext cx="1446530" cy="1446530"/>
          </a:xfrm>
          <a:prstGeom prst="rect">
            <a:avLst/>
          </a:prstGeom>
          <a:noFill/>
          <a:ln>
            <a:noFill/>
          </a:ln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2761" y="3813342"/>
            <a:ext cx="403244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istral" panose="03090702030407020403" pitchFamily="66" charset="0"/>
                <a:ea typeface="Calibri"/>
                <a:cs typeface="Times New Roman"/>
              </a:rPr>
              <a:t>СТАЧАТЬ ПОЛОСКИ, ЧЕРЕДУЯ КВАДРАТЫ РАЗНЫХ ЦВЕТОВ</a:t>
            </a:r>
            <a:endParaRPr lang="ru-RU" sz="3200" dirty="0">
              <a:latin typeface="Mistral" panose="03090702030407020403" pitchFamily="66" charset="0"/>
            </a:endParaRPr>
          </a:p>
        </p:txBody>
      </p:sp>
      <p:grpSp>
        <p:nvGrpSpPr>
          <p:cNvPr id="51" name="Группа 50"/>
          <p:cNvGrpSpPr/>
          <p:nvPr/>
        </p:nvGrpSpPr>
        <p:grpSpPr>
          <a:xfrm>
            <a:off x="5076056" y="260648"/>
            <a:ext cx="2254925" cy="4884135"/>
            <a:chOff x="0" y="1"/>
            <a:chExt cx="1826532" cy="4557575"/>
          </a:xfrm>
        </p:grpSpPr>
        <p:grpSp>
          <p:nvGrpSpPr>
            <p:cNvPr id="52" name="Группа 51"/>
            <p:cNvGrpSpPr/>
            <p:nvPr/>
          </p:nvGrpSpPr>
          <p:grpSpPr>
            <a:xfrm rot="16200000">
              <a:off x="-1224643" y="1442358"/>
              <a:ext cx="4398010" cy="1704340"/>
              <a:chOff x="0" y="0"/>
              <a:chExt cx="4398010" cy="1704340"/>
            </a:xfrm>
          </p:grpSpPr>
          <p:sp>
            <p:nvSpPr>
              <p:cNvPr id="66" name="Прямоугольник 2"/>
              <p:cNvSpPr/>
              <p:nvPr/>
            </p:nvSpPr>
            <p:spPr>
              <a:xfrm>
                <a:off x="1304925" y="0"/>
                <a:ext cx="1779905" cy="1583055"/>
              </a:xfrm>
              <a:custGeom>
                <a:avLst/>
                <a:gdLst>
                  <a:gd name="connsiteX0" fmla="*/ 0 w 866775"/>
                  <a:gd name="connsiteY0" fmla="*/ 0 h 771525"/>
                  <a:gd name="connsiteX1" fmla="*/ 866775 w 866775"/>
                  <a:gd name="connsiteY1" fmla="*/ 0 h 771525"/>
                  <a:gd name="connsiteX2" fmla="*/ 866775 w 866775"/>
                  <a:gd name="connsiteY2" fmla="*/ 771525 h 771525"/>
                  <a:gd name="connsiteX3" fmla="*/ 0 w 866775"/>
                  <a:gd name="connsiteY3" fmla="*/ 771525 h 771525"/>
                  <a:gd name="connsiteX4" fmla="*/ 0 w 866775"/>
                  <a:gd name="connsiteY4" fmla="*/ 0 h 771525"/>
                  <a:gd name="connsiteX0" fmla="*/ 0 w 1114425"/>
                  <a:gd name="connsiteY0" fmla="*/ 0 h 771525"/>
                  <a:gd name="connsiteX1" fmla="*/ 1114425 w 1114425"/>
                  <a:gd name="connsiteY1" fmla="*/ 0 h 771525"/>
                  <a:gd name="connsiteX2" fmla="*/ 866775 w 1114425"/>
                  <a:gd name="connsiteY2" fmla="*/ 771525 h 771525"/>
                  <a:gd name="connsiteX3" fmla="*/ 0 w 1114425"/>
                  <a:gd name="connsiteY3" fmla="*/ 771525 h 771525"/>
                  <a:gd name="connsiteX4" fmla="*/ 0 w 1114425"/>
                  <a:gd name="connsiteY4" fmla="*/ 0 h 771525"/>
                  <a:gd name="connsiteX0" fmla="*/ 266700 w 1114425"/>
                  <a:gd name="connsiteY0" fmla="*/ 0 h 771525"/>
                  <a:gd name="connsiteX1" fmla="*/ 1114425 w 1114425"/>
                  <a:gd name="connsiteY1" fmla="*/ 0 h 771525"/>
                  <a:gd name="connsiteX2" fmla="*/ 866775 w 1114425"/>
                  <a:gd name="connsiteY2" fmla="*/ 771525 h 771525"/>
                  <a:gd name="connsiteX3" fmla="*/ 0 w 1114425"/>
                  <a:gd name="connsiteY3" fmla="*/ 771525 h 771525"/>
                  <a:gd name="connsiteX4" fmla="*/ 266700 w 1114425"/>
                  <a:gd name="connsiteY4" fmla="*/ 0 h 77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4425" h="771525">
                    <a:moveTo>
                      <a:pt x="266700" y="0"/>
                    </a:moveTo>
                    <a:lnTo>
                      <a:pt x="1114425" y="0"/>
                    </a:lnTo>
                    <a:lnTo>
                      <a:pt x="866775" y="771525"/>
                    </a:lnTo>
                    <a:lnTo>
                      <a:pt x="0" y="771525"/>
                    </a:lnTo>
                    <a:lnTo>
                      <a:pt x="266700" y="0"/>
                    </a:lnTo>
                    <a:close/>
                  </a:path>
                </a:pathLst>
              </a:custGeom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67" name="Группа 66"/>
              <p:cNvGrpSpPr/>
              <p:nvPr/>
            </p:nvGrpSpPr>
            <p:grpSpPr>
              <a:xfrm>
                <a:off x="0" y="0"/>
                <a:ext cx="4398010" cy="1704340"/>
                <a:chOff x="0" y="0"/>
                <a:chExt cx="4398010" cy="1704340"/>
              </a:xfrm>
            </p:grpSpPr>
            <p:sp>
              <p:nvSpPr>
                <p:cNvPr id="68" name="Блок-схема: извлечение 13"/>
                <p:cNvSpPr/>
                <p:nvPr/>
              </p:nvSpPr>
              <p:spPr>
                <a:xfrm rot="5400000">
                  <a:off x="2486025" y="1504950"/>
                  <a:ext cx="121285" cy="258445"/>
                </a:xfrm>
                <a:custGeom>
                  <a:avLst/>
                  <a:gdLst>
                    <a:gd name="connsiteX0" fmla="*/ 0 w 10000"/>
                    <a:gd name="connsiteY0" fmla="*/ 10000 h 10000"/>
                    <a:gd name="connsiteX1" fmla="*/ 5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0" h="10000">
                      <a:moveTo>
                        <a:pt x="0" y="10000"/>
                      </a:moveTo>
                      <a:lnTo>
                        <a:pt x="0" y="0"/>
                      </a:lnTo>
                      <a:lnTo>
                        <a:pt x="10000" y="10000"/>
                      </a:lnTo>
                      <a:lnTo>
                        <a:pt x="0" y="10000"/>
                      </a:lnTo>
                      <a:close/>
                    </a:path>
                  </a:pathLst>
                </a:custGeom>
                <a:blipFill dpi="0"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" name="Блок-схема: извлечение 13"/>
                <p:cNvSpPr/>
                <p:nvPr/>
              </p:nvSpPr>
              <p:spPr>
                <a:xfrm rot="16200000" flipH="1">
                  <a:off x="1371600" y="1504950"/>
                  <a:ext cx="121285" cy="258445"/>
                </a:xfrm>
                <a:custGeom>
                  <a:avLst/>
                  <a:gdLst>
                    <a:gd name="connsiteX0" fmla="*/ 0 w 10000"/>
                    <a:gd name="connsiteY0" fmla="*/ 10000 h 10000"/>
                    <a:gd name="connsiteX1" fmla="*/ 5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0" h="10000">
                      <a:moveTo>
                        <a:pt x="0" y="10000"/>
                      </a:moveTo>
                      <a:lnTo>
                        <a:pt x="0" y="0"/>
                      </a:lnTo>
                      <a:lnTo>
                        <a:pt x="10000" y="10000"/>
                      </a:lnTo>
                      <a:lnTo>
                        <a:pt x="0" y="10000"/>
                      </a:lnTo>
                      <a:close/>
                    </a:path>
                  </a:pathLst>
                </a:custGeom>
                <a:blipFill dpi="0"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ru-RU" sz="11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Calibri"/>
                      <a:cs typeface="Times New Roman"/>
                    </a:rPr>
                    <a:t> </a:t>
                  </a:r>
                </a:p>
              </p:txBody>
            </p:sp>
            <p:sp>
              <p:nvSpPr>
                <p:cNvPr id="70" name="Прямоугольник 2"/>
                <p:cNvSpPr/>
                <p:nvPr/>
              </p:nvSpPr>
              <p:spPr>
                <a:xfrm>
                  <a:off x="0" y="0"/>
                  <a:ext cx="1721485" cy="1583055"/>
                </a:xfrm>
                <a:custGeom>
                  <a:avLst/>
                  <a:gdLst>
                    <a:gd name="connsiteX0" fmla="*/ 0 w 866775"/>
                    <a:gd name="connsiteY0" fmla="*/ 0 h 771525"/>
                    <a:gd name="connsiteX1" fmla="*/ 866775 w 866775"/>
                    <a:gd name="connsiteY1" fmla="*/ 0 h 771525"/>
                    <a:gd name="connsiteX2" fmla="*/ 866775 w 866775"/>
                    <a:gd name="connsiteY2" fmla="*/ 771525 h 771525"/>
                    <a:gd name="connsiteX3" fmla="*/ 0 w 866775"/>
                    <a:gd name="connsiteY3" fmla="*/ 771525 h 771525"/>
                    <a:gd name="connsiteX4" fmla="*/ 0 w 866775"/>
                    <a:gd name="connsiteY4" fmla="*/ 0 h 771525"/>
                    <a:gd name="connsiteX0" fmla="*/ 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32427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25" h="771525">
                      <a:moveTo>
                        <a:pt x="266700" y="0"/>
                      </a:moveTo>
                      <a:lnTo>
                        <a:pt x="1114425" y="0"/>
                      </a:lnTo>
                      <a:lnTo>
                        <a:pt x="832427" y="771525"/>
                      </a:lnTo>
                      <a:lnTo>
                        <a:pt x="0" y="771525"/>
                      </a:lnTo>
                      <a:lnTo>
                        <a:pt x="26670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1" name="Прямоугольник 2"/>
                <p:cNvSpPr/>
                <p:nvPr/>
              </p:nvSpPr>
              <p:spPr>
                <a:xfrm>
                  <a:off x="2676525" y="0"/>
                  <a:ext cx="1721485" cy="1583055"/>
                </a:xfrm>
                <a:custGeom>
                  <a:avLst/>
                  <a:gdLst>
                    <a:gd name="connsiteX0" fmla="*/ 0 w 866775"/>
                    <a:gd name="connsiteY0" fmla="*/ 0 h 771525"/>
                    <a:gd name="connsiteX1" fmla="*/ 866775 w 866775"/>
                    <a:gd name="connsiteY1" fmla="*/ 0 h 771525"/>
                    <a:gd name="connsiteX2" fmla="*/ 866775 w 866775"/>
                    <a:gd name="connsiteY2" fmla="*/ 771525 h 771525"/>
                    <a:gd name="connsiteX3" fmla="*/ 0 w 866775"/>
                    <a:gd name="connsiteY3" fmla="*/ 771525 h 771525"/>
                    <a:gd name="connsiteX4" fmla="*/ 0 w 866775"/>
                    <a:gd name="connsiteY4" fmla="*/ 0 h 771525"/>
                    <a:gd name="connsiteX0" fmla="*/ 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25" h="771525">
                      <a:moveTo>
                        <a:pt x="266700" y="0"/>
                      </a:moveTo>
                      <a:lnTo>
                        <a:pt x="1114425" y="0"/>
                      </a:lnTo>
                      <a:lnTo>
                        <a:pt x="866775" y="771525"/>
                      </a:lnTo>
                      <a:lnTo>
                        <a:pt x="0" y="771525"/>
                      </a:lnTo>
                      <a:lnTo>
                        <a:pt x="26670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2" name="Блок-схема: извлечение 13"/>
                <p:cNvSpPr/>
                <p:nvPr/>
              </p:nvSpPr>
              <p:spPr>
                <a:xfrm rot="5400000">
                  <a:off x="1114425" y="1514475"/>
                  <a:ext cx="121285" cy="258445"/>
                </a:xfrm>
                <a:custGeom>
                  <a:avLst/>
                  <a:gdLst>
                    <a:gd name="connsiteX0" fmla="*/ 0 w 10000"/>
                    <a:gd name="connsiteY0" fmla="*/ 10000 h 10000"/>
                    <a:gd name="connsiteX1" fmla="*/ 5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0" h="10000">
                      <a:moveTo>
                        <a:pt x="0" y="10000"/>
                      </a:moveTo>
                      <a:lnTo>
                        <a:pt x="0" y="0"/>
                      </a:lnTo>
                      <a:lnTo>
                        <a:pt x="10000" y="10000"/>
                      </a:lnTo>
                      <a:lnTo>
                        <a:pt x="0" y="1000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3" name="Блок-схема: извлечение 13"/>
                <p:cNvSpPr/>
                <p:nvPr/>
              </p:nvSpPr>
              <p:spPr>
                <a:xfrm rot="16200000" flipH="1">
                  <a:off x="2743200" y="1514475"/>
                  <a:ext cx="121285" cy="258445"/>
                </a:xfrm>
                <a:custGeom>
                  <a:avLst/>
                  <a:gdLst>
                    <a:gd name="connsiteX0" fmla="*/ 0 w 10000"/>
                    <a:gd name="connsiteY0" fmla="*/ 10000 h 10000"/>
                    <a:gd name="connsiteX1" fmla="*/ 5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0" fmla="*/ 0 w 10000"/>
                    <a:gd name="connsiteY0" fmla="*/ 10000 h 10000"/>
                    <a:gd name="connsiteX1" fmla="*/ 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000" h="10000">
                      <a:moveTo>
                        <a:pt x="0" y="10000"/>
                      </a:moveTo>
                      <a:lnTo>
                        <a:pt x="0" y="0"/>
                      </a:lnTo>
                      <a:lnTo>
                        <a:pt x="10000" y="10000"/>
                      </a:lnTo>
                      <a:lnTo>
                        <a:pt x="0" y="1000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53" name="Группа 52"/>
            <p:cNvGrpSpPr/>
            <p:nvPr/>
          </p:nvGrpSpPr>
          <p:grpSpPr>
            <a:xfrm>
              <a:off x="0" y="1"/>
              <a:ext cx="1632386" cy="4557575"/>
              <a:chOff x="0" y="1"/>
              <a:chExt cx="1632386" cy="4557575"/>
            </a:xfrm>
          </p:grpSpPr>
          <p:grpSp>
            <p:nvGrpSpPr>
              <p:cNvPr id="54" name="Группа 53"/>
              <p:cNvGrpSpPr/>
              <p:nvPr/>
            </p:nvGrpSpPr>
            <p:grpSpPr>
              <a:xfrm>
                <a:off x="0" y="1"/>
                <a:ext cx="1632386" cy="4392295"/>
                <a:chOff x="0" y="1"/>
                <a:chExt cx="1632386" cy="4392295"/>
              </a:xfrm>
            </p:grpSpPr>
            <p:grpSp>
              <p:nvGrpSpPr>
                <p:cNvPr id="57" name="Группа 56"/>
                <p:cNvGrpSpPr/>
                <p:nvPr/>
              </p:nvGrpSpPr>
              <p:grpSpPr>
                <a:xfrm>
                  <a:off x="507" y="1"/>
                  <a:ext cx="1612600" cy="4392295"/>
                  <a:chOff x="-608" y="1"/>
                  <a:chExt cx="1612805" cy="4392295"/>
                </a:xfrm>
              </p:grpSpPr>
              <p:grpSp>
                <p:nvGrpSpPr>
                  <p:cNvPr id="60" name="Группа 59"/>
                  <p:cNvGrpSpPr/>
                  <p:nvPr/>
                </p:nvGrpSpPr>
                <p:grpSpPr>
                  <a:xfrm rot="16200000">
                    <a:off x="-1394394" y="1404773"/>
                    <a:ext cx="4392295" cy="1582751"/>
                    <a:chOff x="0" y="0"/>
                    <a:chExt cx="4392766" cy="1583055"/>
                  </a:xfrm>
                </p:grpSpPr>
                <p:sp>
                  <p:nvSpPr>
                    <p:cNvPr id="63" name="Прямоугольник 2"/>
                    <p:cNvSpPr/>
                    <p:nvPr/>
                  </p:nvSpPr>
                  <p:spPr>
                    <a:xfrm>
                      <a:off x="1304818" y="0"/>
                      <a:ext cx="1779905" cy="1583055"/>
                    </a:xfrm>
                    <a:custGeom>
                      <a:avLst/>
                      <a:gdLst>
                        <a:gd name="connsiteX0" fmla="*/ 0 w 866775"/>
                        <a:gd name="connsiteY0" fmla="*/ 0 h 771525"/>
                        <a:gd name="connsiteX1" fmla="*/ 866775 w 866775"/>
                        <a:gd name="connsiteY1" fmla="*/ 0 h 771525"/>
                        <a:gd name="connsiteX2" fmla="*/ 866775 w 866775"/>
                        <a:gd name="connsiteY2" fmla="*/ 771525 h 771525"/>
                        <a:gd name="connsiteX3" fmla="*/ 0 w 866775"/>
                        <a:gd name="connsiteY3" fmla="*/ 771525 h 771525"/>
                        <a:gd name="connsiteX4" fmla="*/ 0 w 866775"/>
                        <a:gd name="connsiteY4" fmla="*/ 0 h 771525"/>
                        <a:gd name="connsiteX0" fmla="*/ 0 w 1114425"/>
                        <a:gd name="connsiteY0" fmla="*/ 0 h 771525"/>
                        <a:gd name="connsiteX1" fmla="*/ 1114425 w 1114425"/>
                        <a:gd name="connsiteY1" fmla="*/ 0 h 771525"/>
                        <a:gd name="connsiteX2" fmla="*/ 866775 w 1114425"/>
                        <a:gd name="connsiteY2" fmla="*/ 771525 h 771525"/>
                        <a:gd name="connsiteX3" fmla="*/ 0 w 1114425"/>
                        <a:gd name="connsiteY3" fmla="*/ 771525 h 771525"/>
                        <a:gd name="connsiteX4" fmla="*/ 0 w 1114425"/>
                        <a:gd name="connsiteY4" fmla="*/ 0 h 771525"/>
                        <a:gd name="connsiteX0" fmla="*/ 266700 w 1114425"/>
                        <a:gd name="connsiteY0" fmla="*/ 0 h 771525"/>
                        <a:gd name="connsiteX1" fmla="*/ 1114425 w 1114425"/>
                        <a:gd name="connsiteY1" fmla="*/ 0 h 771525"/>
                        <a:gd name="connsiteX2" fmla="*/ 866775 w 1114425"/>
                        <a:gd name="connsiteY2" fmla="*/ 771525 h 771525"/>
                        <a:gd name="connsiteX3" fmla="*/ 0 w 1114425"/>
                        <a:gd name="connsiteY3" fmla="*/ 771525 h 771525"/>
                        <a:gd name="connsiteX4" fmla="*/ 266700 w 1114425"/>
                        <a:gd name="connsiteY4" fmla="*/ 0 h 771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4425" h="771525">
                          <a:moveTo>
                            <a:pt x="266700" y="0"/>
                          </a:moveTo>
                          <a:lnTo>
                            <a:pt x="1114425" y="0"/>
                          </a:lnTo>
                          <a:lnTo>
                            <a:pt x="866775" y="771525"/>
                          </a:lnTo>
                          <a:lnTo>
                            <a:pt x="0" y="771525"/>
                          </a:lnTo>
                          <a:lnTo>
                            <a:pt x="266700" y="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54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64" name="Прямоугольник 2"/>
                    <p:cNvSpPr/>
                    <p:nvPr/>
                  </p:nvSpPr>
                  <p:spPr>
                    <a:xfrm>
                      <a:off x="0" y="0"/>
                      <a:ext cx="1721485" cy="1583055"/>
                    </a:xfrm>
                    <a:custGeom>
                      <a:avLst/>
                      <a:gdLst>
                        <a:gd name="connsiteX0" fmla="*/ 0 w 866775"/>
                        <a:gd name="connsiteY0" fmla="*/ 0 h 771525"/>
                        <a:gd name="connsiteX1" fmla="*/ 866775 w 866775"/>
                        <a:gd name="connsiteY1" fmla="*/ 0 h 771525"/>
                        <a:gd name="connsiteX2" fmla="*/ 866775 w 866775"/>
                        <a:gd name="connsiteY2" fmla="*/ 771525 h 771525"/>
                        <a:gd name="connsiteX3" fmla="*/ 0 w 866775"/>
                        <a:gd name="connsiteY3" fmla="*/ 771525 h 771525"/>
                        <a:gd name="connsiteX4" fmla="*/ 0 w 866775"/>
                        <a:gd name="connsiteY4" fmla="*/ 0 h 771525"/>
                        <a:gd name="connsiteX0" fmla="*/ 0 w 1114425"/>
                        <a:gd name="connsiteY0" fmla="*/ 0 h 771525"/>
                        <a:gd name="connsiteX1" fmla="*/ 1114425 w 1114425"/>
                        <a:gd name="connsiteY1" fmla="*/ 0 h 771525"/>
                        <a:gd name="connsiteX2" fmla="*/ 866775 w 1114425"/>
                        <a:gd name="connsiteY2" fmla="*/ 771525 h 771525"/>
                        <a:gd name="connsiteX3" fmla="*/ 0 w 1114425"/>
                        <a:gd name="connsiteY3" fmla="*/ 771525 h 771525"/>
                        <a:gd name="connsiteX4" fmla="*/ 0 w 1114425"/>
                        <a:gd name="connsiteY4" fmla="*/ 0 h 771525"/>
                        <a:gd name="connsiteX0" fmla="*/ 266700 w 1114425"/>
                        <a:gd name="connsiteY0" fmla="*/ 0 h 771525"/>
                        <a:gd name="connsiteX1" fmla="*/ 1114425 w 1114425"/>
                        <a:gd name="connsiteY1" fmla="*/ 0 h 771525"/>
                        <a:gd name="connsiteX2" fmla="*/ 866775 w 1114425"/>
                        <a:gd name="connsiteY2" fmla="*/ 771525 h 771525"/>
                        <a:gd name="connsiteX3" fmla="*/ 0 w 1114425"/>
                        <a:gd name="connsiteY3" fmla="*/ 771525 h 771525"/>
                        <a:gd name="connsiteX4" fmla="*/ 266700 w 1114425"/>
                        <a:gd name="connsiteY4" fmla="*/ 0 h 771525"/>
                        <a:gd name="connsiteX0" fmla="*/ 266700 w 1114425"/>
                        <a:gd name="connsiteY0" fmla="*/ 0 h 771525"/>
                        <a:gd name="connsiteX1" fmla="*/ 1114425 w 1114425"/>
                        <a:gd name="connsiteY1" fmla="*/ 0 h 771525"/>
                        <a:gd name="connsiteX2" fmla="*/ 866775 w 1114425"/>
                        <a:gd name="connsiteY2" fmla="*/ 771525 h 771525"/>
                        <a:gd name="connsiteX3" fmla="*/ 0 w 1114425"/>
                        <a:gd name="connsiteY3" fmla="*/ 771525 h 771525"/>
                        <a:gd name="connsiteX4" fmla="*/ 266700 w 1114425"/>
                        <a:gd name="connsiteY4" fmla="*/ 0 h 771525"/>
                        <a:gd name="connsiteX0" fmla="*/ 266700 w 1114425"/>
                        <a:gd name="connsiteY0" fmla="*/ 0 h 771525"/>
                        <a:gd name="connsiteX1" fmla="*/ 1114425 w 1114425"/>
                        <a:gd name="connsiteY1" fmla="*/ 0 h 771525"/>
                        <a:gd name="connsiteX2" fmla="*/ 832427 w 1114425"/>
                        <a:gd name="connsiteY2" fmla="*/ 771525 h 771525"/>
                        <a:gd name="connsiteX3" fmla="*/ 0 w 1114425"/>
                        <a:gd name="connsiteY3" fmla="*/ 771525 h 771525"/>
                        <a:gd name="connsiteX4" fmla="*/ 266700 w 1114425"/>
                        <a:gd name="connsiteY4" fmla="*/ 0 h 771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4425" h="771525">
                          <a:moveTo>
                            <a:pt x="266700" y="0"/>
                          </a:moveTo>
                          <a:lnTo>
                            <a:pt x="1114425" y="0"/>
                          </a:lnTo>
                          <a:lnTo>
                            <a:pt x="832427" y="771525"/>
                          </a:lnTo>
                          <a:lnTo>
                            <a:pt x="0" y="771525"/>
                          </a:lnTo>
                          <a:lnTo>
                            <a:pt x="266700" y="0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  <a:ln w="254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65" name="Прямоугольник 2"/>
                    <p:cNvSpPr/>
                    <p:nvPr/>
                  </p:nvSpPr>
                  <p:spPr>
                    <a:xfrm>
                      <a:off x="2671281" y="0"/>
                      <a:ext cx="1721485" cy="1583055"/>
                    </a:xfrm>
                    <a:custGeom>
                      <a:avLst/>
                      <a:gdLst>
                        <a:gd name="connsiteX0" fmla="*/ 0 w 866775"/>
                        <a:gd name="connsiteY0" fmla="*/ 0 h 771525"/>
                        <a:gd name="connsiteX1" fmla="*/ 866775 w 866775"/>
                        <a:gd name="connsiteY1" fmla="*/ 0 h 771525"/>
                        <a:gd name="connsiteX2" fmla="*/ 866775 w 866775"/>
                        <a:gd name="connsiteY2" fmla="*/ 771525 h 771525"/>
                        <a:gd name="connsiteX3" fmla="*/ 0 w 866775"/>
                        <a:gd name="connsiteY3" fmla="*/ 771525 h 771525"/>
                        <a:gd name="connsiteX4" fmla="*/ 0 w 866775"/>
                        <a:gd name="connsiteY4" fmla="*/ 0 h 771525"/>
                        <a:gd name="connsiteX0" fmla="*/ 0 w 1114425"/>
                        <a:gd name="connsiteY0" fmla="*/ 0 h 771525"/>
                        <a:gd name="connsiteX1" fmla="*/ 1114425 w 1114425"/>
                        <a:gd name="connsiteY1" fmla="*/ 0 h 771525"/>
                        <a:gd name="connsiteX2" fmla="*/ 866775 w 1114425"/>
                        <a:gd name="connsiteY2" fmla="*/ 771525 h 771525"/>
                        <a:gd name="connsiteX3" fmla="*/ 0 w 1114425"/>
                        <a:gd name="connsiteY3" fmla="*/ 771525 h 771525"/>
                        <a:gd name="connsiteX4" fmla="*/ 0 w 1114425"/>
                        <a:gd name="connsiteY4" fmla="*/ 0 h 771525"/>
                        <a:gd name="connsiteX0" fmla="*/ 266700 w 1114425"/>
                        <a:gd name="connsiteY0" fmla="*/ 0 h 771525"/>
                        <a:gd name="connsiteX1" fmla="*/ 1114425 w 1114425"/>
                        <a:gd name="connsiteY1" fmla="*/ 0 h 771525"/>
                        <a:gd name="connsiteX2" fmla="*/ 866775 w 1114425"/>
                        <a:gd name="connsiteY2" fmla="*/ 771525 h 771525"/>
                        <a:gd name="connsiteX3" fmla="*/ 0 w 1114425"/>
                        <a:gd name="connsiteY3" fmla="*/ 771525 h 771525"/>
                        <a:gd name="connsiteX4" fmla="*/ 266700 w 1114425"/>
                        <a:gd name="connsiteY4" fmla="*/ 0 h 771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4425" h="771525">
                          <a:moveTo>
                            <a:pt x="266700" y="0"/>
                          </a:moveTo>
                          <a:lnTo>
                            <a:pt x="1114425" y="0"/>
                          </a:lnTo>
                          <a:lnTo>
                            <a:pt x="866775" y="771525"/>
                          </a:lnTo>
                          <a:lnTo>
                            <a:pt x="0" y="771525"/>
                          </a:lnTo>
                          <a:lnTo>
                            <a:pt x="266700" y="0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  <a:ln w="254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sp>
                <p:nvSpPr>
                  <p:cNvPr id="61" name="Прямоугольник 2"/>
                  <p:cNvSpPr/>
                  <p:nvPr/>
                </p:nvSpPr>
                <p:spPr>
                  <a:xfrm rot="16425989">
                    <a:off x="545971" y="612186"/>
                    <a:ext cx="539421" cy="1593031"/>
                  </a:xfrm>
                  <a:custGeom>
                    <a:avLst/>
                    <a:gdLst>
                      <a:gd name="connsiteX0" fmla="*/ 0 w 866775"/>
                      <a:gd name="connsiteY0" fmla="*/ 0 h 771525"/>
                      <a:gd name="connsiteX1" fmla="*/ 866775 w 866775"/>
                      <a:gd name="connsiteY1" fmla="*/ 0 h 771525"/>
                      <a:gd name="connsiteX2" fmla="*/ 866775 w 866775"/>
                      <a:gd name="connsiteY2" fmla="*/ 771525 h 771525"/>
                      <a:gd name="connsiteX3" fmla="*/ 0 w 866775"/>
                      <a:gd name="connsiteY3" fmla="*/ 771525 h 771525"/>
                      <a:gd name="connsiteX4" fmla="*/ 0 w 866775"/>
                      <a:gd name="connsiteY4" fmla="*/ 0 h 771525"/>
                      <a:gd name="connsiteX0" fmla="*/ 0 w 1114425"/>
                      <a:gd name="connsiteY0" fmla="*/ 0 h 771525"/>
                      <a:gd name="connsiteX1" fmla="*/ 1114425 w 1114425"/>
                      <a:gd name="connsiteY1" fmla="*/ 0 h 771525"/>
                      <a:gd name="connsiteX2" fmla="*/ 866775 w 1114425"/>
                      <a:gd name="connsiteY2" fmla="*/ 771525 h 771525"/>
                      <a:gd name="connsiteX3" fmla="*/ 0 w 1114425"/>
                      <a:gd name="connsiteY3" fmla="*/ 771525 h 771525"/>
                      <a:gd name="connsiteX4" fmla="*/ 0 w 1114425"/>
                      <a:gd name="connsiteY4" fmla="*/ 0 h 771525"/>
                      <a:gd name="connsiteX0" fmla="*/ 266700 w 1114425"/>
                      <a:gd name="connsiteY0" fmla="*/ 0 h 771525"/>
                      <a:gd name="connsiteX1" fmla="*/ 1114425 w 1114425"/>
                      <a:gd name="connsiteY1" fmla="*/ 0 h 771525"/>
                      <a:gd name="connsiteX2" fmla="*/ 866775 w 1114425"/>
                      <a:gd name="connsiteY2" fmla="*/ 771525 h 771525"/>
                      <a:gd name="connsiteX3" fmla="*/ 0 w 1114425"/>
                      <a:gd name="connsiteY3" fmla="*/ 771525 h 771525"/>
                      <a:gd name="connsiteX4" fmla="*/ 266700 w 1114425"/>
                      <a:gd name="connsiteY4" fmla="*/ 0 h 771525"/>
                      <a:gd name="connsiteX0" fmla="*/ 1558576 w 2406301"/>
                      <a:gd name="connsiteY0" fmla="*/ 0 h 771525"/>
                      <a:gd name="connsiteX1" fmla="*/ 2406301 w 2406301"/>
                      <a:gd name="connsiteY1" fmla="*/ 0 h 771525"/>
                      <a:gd name="connsiteX2" fmla="*/ 2158651 w 2406301"/>
                      <a:gd name="connsiteY2" fmla="*/ 771525 h 771525"/>
                      <a:gd name="connsiteX3" fmla="*/ 0 w 2406301"/>
                      <a:gd name="connsiteY3" fmla="*/ 771426 h 771525"/>
                      <a:gd name="connsiteX4" fmla="*/ 1558576 w 2406301"/>
                      <a:gd name="connsiteY4" fmla="*/ 0 h 771525"/>
                      <a:gd name="connsiteX0" fmla="*/ 1558576 w 2406301"/>
                      <a:gd name="connsiteY0" fmla="*/ 0 h 771426"/>
                      <a:gd name="connsiteX1" fmla="*/ 2406301 w 2406301"/>
                      <a:gd name="connsiteY1" fmla="*/ 0 h 771426"/>
                      <a:gd name="connsiteX2" fmla="*/ 938066 w 2406301"/>
                      <a:gd name="connsiteY2" fmla="*/ 771426 h 771426"/>
                      <a:gd name="connsiteX3" fmla="*/ 0 w 2406301"/>
                      <a:gd name="connsiteY3" fmla="*/ 771426 h 771426"/>
                      <a:gd name="connsiteX4" fmla="*/ 1558576 w 2406301"/>
                      <a:gd name="connsiteY4" fmla="*/ 0 h 771426"/>
                      <a:gd name="connsiteX0" fmla="*/ 1558576 w 2406301"/>
                      <a:gd name="connsiteY0" fmla="*/ 0 h 771426"/>
                      <a:gd name="connsiteX1" fmla="*/ 2406301 w 2406301"/>
                      <a:gd name="connsiteY1" fmla="*/ 0 h 771426"/>
                      <a:gd name="connsiteX2" fmla="*/ 938066 w 2406301"/>
                      <a:gd name="connsiteY2" fmla="*/ 771426 h 771426"/>
                      <a:gd name="connsiteX3" fmla="*/ 0 w 2406301"/>
                      <a:gd name="connsiteY3" fmla="*/ 771426 h 771426"/>
                      <a:gd name="connsiteX4" fmla="*/ 938066 w 2406301"/>
                      <a:gd name="connsiteY4" fmla="*/ 302208 h 771426"/>
                      <a:gd name="connsiteX5" fmla="*/ 1558576 w 2406301"/>
                      <a:gd name="connsiteY5" fmla="*/ 0 h 771426"/>
                      <a:gd name="connsiteX0" fmla="*/ 1558583 w 2406308"/>
                      <a:gd name="connsiteY0" fmla="*/ 0 h 771426"/>
                      <a:gd name="connsiteX1" fmla="*/ 2406308 w 2406308"/>
                      <a:gd name="connsiteY1" fmla="*/ 0 h 771426"/>
                      <a:gd name="connsiteX2" fmla="*/ 938073 w 2406308"/>
                      <a:gd name="connsiteY2" fmla="*/ 771426 h 771426"/>
                      <a:gd name="connsiteX3" fmla="*/ 0 w 2406308"/>
                      <a:gd name="connsiteY3" fmla="*/ 771426 h 771426"/>
                      <a:gd name="connsiteX4" fmla="*/ 938073 w 2406308"/>
                      <a:gd name="connsiteY4" fmla="*/ 302208 h 771426"/>
                      <a:gd name="connsiteX5" fmla="*/ 1558583 w 2406308"/>
                      <a:gd name="connsiteY5" fmla="*/ 0 h 771426"/>
                      <a:gd name="connsiteX0" fmla="*/ 2894400 w 3742125"/>
                      <a:gd name="connsiteY0" fmla="*/ 0 h 771426"/>
                      <a:gd name="connsiteX1" fmla="*/ 3742125 w 3742125"/>
                      <a:gd name="connsiteY1" fmla="*/ 0 h 771426"/>
                      <a:gd name="connsiteX2" fmla="*/ 2273890 w 3742125"/>
                      <a:gd name="connsiteY2" fmla="*/ 771426 h 771426"/>
                      <a:gd name="connsiteX3" fmla="*/ -1 w 3742125"/>
                      <a:gd name="connsiteY3" fmla="*/ 766184 h 771426"/>
                      <a:gd name="connsiteX4" fmla="*/ 2273890 w 3742125"/>
                      <a:gd name="connsiteY4" fmla="*/ 302208 h 771426"/>
                      <a:gd name="connsiteX5" fmla="*/ 2894400 w 3742125"/>
                      <a:gd name="connsiteY5" fmla="*/ 0 h 771426"/>
                      <a:gd name="connsiteX0" fmla="*/ 2894400 w 3742125"/>
                      <a:gd name="connsiteY0" fmla="*/ 0 h 771426"/>
                      <a:gd name="connsiteX1" fmla="*/ 3742125 w 3742125"/>
                      <a:gd name="connsiteY1" fmla="*/ 0 h 771426"/>
                      <a:gd name="connsiteX2" fmla="*/ 2273890 w 3742125"/>
                      <a:gd name="connsiteY2" fmla="*/ 771426 h 771426"/>
                      <a:gd name="connsiteX3" fmla="*/ -1 w 3742125"/>
                      <a:gd name="connsiteY3" fmla="*/ 766184 h 771426"/>
                      <a:gd name="connsiteX4" fmla="*/ 1402868 w 3742125"/>
                      <a:gd name="connsiteY4" fmla="*/ 291854 h 771426"/>
                      <a:gd name="connsiteX5" fmla="*/ 2894400 w 3742125"/>
                      <a:gd name="connsiteY5" fmla="*/ 0 h 771426"/>
                      <a:gd name="connsiteX0" fmla="*/ 2343603 w 3742125"/>
                      <a:gd name="connsiteY0" fmla="*/ 0 h 771426"/>
                      <a:gd name="connsiteX1" fmla="*/ 3742125 w 3742125"/>
                      <a:gd name="connsiteY1" fmla="*/ 0 h 771426"/>
                      <a:gd name="connsiteX2" fmla="*/ 2273890 w 3742125"/>
                      <a:gd name="connsiteY2" fmla="*/ 771426 h 771426"/>
                      <a:gd name="connsiteX3" fmla="*/ -1 w 3742125"/>
                      <a:gd name="connsiteY3" fmla="*/ 766184 h 771426"/>
                      <a:gd name="connsiteX4" fmla="*/ 1402868 w 3742125"/>
                      <a:gd name="connsiteY4" fmla="*/ 291854 h 771426"/>
                      <a:gd name="connsiteX5" fmla="*/ 2343603 w 3742125"/>
                      <a:gd name="connsiteY5" fmla="*/ 0 h 771426"/>
                      <a:gd name="connsiteX0" fmla="*/ 2343603 w 3742125"/>
                      <a:gd name="connsiteY0" fmla="*/ 0 h 766417"/>
                      <a:gd name="connsiteX1" fmla="*/ 3742125 w 3742125"/>
                      <a:gd name="connsiteY1" fmla="*/ 0 h 766417"/>
                      <a:gd name="connsiteX2" fmla="*/ 1402868 w 3742125"/>
                      <a:gd name="connsiteY2" fmla="*/ 766417 h 766417"/>
                      <a:gd name="connsiteX3" fmla="*/ -1 w 3742125"/>
                      <a:gd name="connsiteY3" fmla="*/ 766184 h 766417"/>
                      <a:gd name="connsiteX4" fmla="*/ 1402868 w 3742125"/>
                      <a:gd name="connsiteY4" fmla="*/ 291854 h 766417"/>
                      <a:gd name="connsiteX5" fmla="*/ 2343603 w 3742125"/>
                      <a:gd name="connsiteY5" fmla="*/ 0 h 766417"/>
                      <a:gd name="connsiteX0" fmla="*/ 2343603 w 3742125"/>
                      <a:gd name="connsiteY0" fmla="*/ 0 h 766184"/>
                      <a:gd name="connsiteX1" fmla="*/ 3742125 w 3742125"/>
                      <a:gd name="connsiteY1" fmla="*/ 0 h 766184"/>
                      <a:gd name="connsiteX2" fmla="*/ 1672374 w 3742125"/>
                      <a:gd name="connsiteY2" fmla="*/ 763349 h 766184"/>
                      <a:gd name="connsiteX3" fmla="*/ -1 w 3742125"/>
                      <a:gd name="connsiteY3" fmla="*/ 766184 h 766184"/>
                      <a:gd name="connsiteX4" fmla="*/ 1402868 w 3742125"/>
                      <a:gd name="connsiteY4" fmla="*/ 291854 h 766184"/>
                      <a:gd name="connsiteX5" fmla="*/ 2343603 w 3742125"/>
                      <a:gd name="connsiteY5" fmla="*/ 0 h 766184"/>
                      <a:gd name="connsiteX0" fmla="*/ 2341082 w 3739604"/>
                      <a:gd name="connsiteY0" fmla="*/ 0 h 769775"/>
                      <a:gd name="connsiteX1" fmla="*/ 3739604 w 3739604"/>
                      <a:gd name="connsiteY1" fmla="*/ 0 h 769775"/>
                      <a:gd name="connsiteX2" fmla="*/ 1669853 w 3739604"/>
                      <a:gd name="connsiteY2" fmla="*/ 763349 h 769775"/>
                      <a:gd name="connsiteX3" fmla="*/ 3 w 3739604"/>
                      <a:gd name="connsiteY3" fmla="*/ 769775 h 769775"/>
                      <a:gd name="connsiteX4" fmla="*/ 1400347 w 3739604"/>
                      <a:gd name="connsiteY4" fmla="*/ 291854 h 769775"/>
                      <a:gd name="connsiteX5" fmla="*/ 2341082 w 3739604"/>
                      <a:gd name="connsiteY5" fmla="*/ 0 h 769775"/>
                      <a:gd name="connsiteX0" fmla="*/ 2256260 w 3739604"/>
                      <a:gd name="connsiteY0" fmla="*/ 0 h 777878"/>
                      <a:gd name="connsiteX1" fmla="*/ 3739604 w 3739604"/>
                      <a:gd name="connsiteY1" fmla="*/ 8103 h 777878"/>
                      <a:gd name="connsiteX2" fmla="*/ 1669853 w 3739604"/>
                      <a:gd name="connsiteY2" fmla="*/ 771452 h 777878"/>
                      <a:gd name="connsiteX3" fmla="*/ 3 w 3739604"/>
                      <a:gd name="connsiteY3" fmla="*/ 777878 h 777878"/>
                      <a:gd name="connsiteX4" fmla="*/ 1400347 w 3739604"/>
                      <a:gd name="connsiteY4" fmla="*/ 299957 h 777878"/>
                      <a:gd name="connsiteX5" fmla="*/ 2256260 w 3739604"/>
                      <a:gd name="connsiteY5" fmla="*/ 0 h 777878"/>
                      <a:gd name="connsiteX0" fmla="*/ 2256260 w 3729028"/>
                      <a:gd name="connsiteY0" fmla="*/ 5810 h 783688"/>
                      <a:gd name="connsiteX1" fmla="*/ 3729031 w 3729028"/>
                      <a:gd name="connsiteY1" fmla="*/ 0 h 783688"/>
                      <a:gd name="connsiteX2" fmla="*/ 1669853 w 3729028"/>
                      <a:gd name="connsiteY2" fmla="*/ 777262 h 783688"/>
                      <a:gd name="connsiteX3" fmla="*/ 3 w 3729028"/>
                      <a:gd name="connsiteY3" fmla="*/ 783688 h 783688"/>
                      <a:gd name="connsiteX4" fmla="*/ 1400347 w 3729028"/>
                      <a:gd name="connsiteY4" fmla="*/ 305767 h 783688"/>
                      <a:gd name="connsiteX5" fmla="*/ 2256260 w 3729028"/>
                      <a:gd name="connsiteY5" fmla="*/ 5810 h 783688"/>
                      <a:gd name="connsiteX0" fmla="*/ 2111944 w 3584712"/>
                      <a:gd name="connsiteY0" fmla="*/ 5810 h 782197"/>
                      <a:gd name="connsiteX1" fmla="*/ 3584715 w 3584712"/>
                      <a:gd name="connsiteY1" fmla="*/ 0 h 782197"/>
                      <a:gd name="connsiteX2" fmla="*/ 1525537 w 3584712"/>
                      <a:gd name="connsiteY2" fmla="*/ 777262 h 782197"/>
                      <a:gd name="connsiteX3" fmla="*/ 1 w 3584712"/>
                      <a:gd name="connsiteY3" fmla="*/ 782197 h 782197"/>
                      <a:gd name="connsiteX4" fmla="*/ 1256031 w 3584712"/>
                      <a:gd name="connsiteY4" fmla="*/ 305767 h 782197"/>
                      <a:gd name="connsiteX5" fmla="*/ 2111944 w 3584712"/>
                      <a:gd name="connsiteY5" fmla="*/ 5810 h 782197"/>
                      <a:gd name="connsiteX0" fmla="*/ 2111944 w 3584712"/>
                      <a:gd name="connsiteY0" fmla="*/ 5810 h 782197"/>
                      <a:gd name="connsiteX1" fmla="*/ 3584715 w 3584712"/>
                      <a:gd name="connsiteY1" fmla="*/ 0 h 782197"/>
                      <a:gd name="connsiteX2" fmla="*/ 1470094 w 3584712"/>
                      <a:gd name="connsiteY2" fmla="*/ 745487 h 782197"/>
                      <a:gd name="connsiteX3" fmla="*/ 1 w 3584712"/>
                      <a:gd name="connsiteY3" fmla="*/ 782197 h 782197"/>
                      <a:gd name="connsiteX4" fmla="*/ 1256031 w 3584712"/>
                      <a:gd name="connsiteY4" fmla="*/ 305767 h 782197"/>
                      <a:gd name="connsiteX5" fmla="*/ 2111944 w 3584712"/>
                      <a:gd name="connsiteY5" fmla="*/ 5810 h 782197"/>
                      <a:gd name="connsiteX0" fmla="*/ 2111944 w 3532403"/>
                      <a:gd name="connsiteY0" fmla="*/ 0 h 776387"/>
                      <a:gd name="connsiteX1" fmla="*/ 3532404 w 3532403"/>
                      <a:gd name="connsiteY1" fmla="*/ 28048 h 776387"/>
                      <a:gd name="connsiteX2" fmla="*/ 1470094 w 3532403"/>
                      <a:gd name="connsiteY2" fmla="*/ 739677 h 776387"/>
                      <a:gd name="connsiteX3" fmla="*/ 1 w 3532403"/>
                      <a:gd name="connsiteY3" fmla="*/ 776387 h 776387"/>
                      <a:gd name="connsiteX4" fmla="*/ 1256031 w 3532403"/>
                      <a:gd name="connsiteY4" fmla="*/ 299957 h 776387"/>
                      <a:gd name="connsiteX5" fmla="*/ 2111944 w 3532403"/>
                      <a:gd name="connsiteY5" fmla="*/ 0 h 7763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532403" h="776387">
                        <a:moveTo>
                          <a:pt x="2111944" y="0"/>
                        </a:moveTo>
                        <a:lnTo>
                          <a:pt x="3532404" y="28048"/>
                        </a:lnTo>
                        <a:lnTo>
                          <a:pt x="1470094" y="739677"/>
                        </a:lnTo>
                        <a:lnTo>
                          <a:pt x="1" y="776387"/>
                        </a:lnTo>
                        <a:cubicBezTo>
                          <a:pt x="285683" y="629467"/>
                          <a:pt x="970349" y="446877"/>
                          <a:pt x="1256031" y="299957"/>
                        </a:cubicBezTo>
                        <a:lnTo>
                          <a:pt x="2111944" y="0"/>
                        </a:lnTo>
                        <a:close/>
                      </a:path>
                    </a:pathLst>
                  </a:custGeom>
                  <a:blipFill dpi="0" rotWithShape="1"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 l="-912114"/>
                    </a:stretch>
                  </a:blip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15000"/>
                      </a:lnSpc>
                      <a:spcBef>
                        <a:spcPts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ru-RU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Times New Roman"/>
                        <a:cs typeface="Times New Roman"/>
                      </a:rPr>
                      <a:t> </a:t>
                    </a:r>
                    <a:endParaRPr kumimoji="0" lang="ru-RU" sz="11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62" name="Прямоугольник 2"/>
                  <p:cNvSpPr/>
                  <p:nvPr/>
                </p:nvSpPr>
                <p:spPr>
                  <a:xfrm rot="5564099">
                    <a:off x="512292" y="2190031"/>
                    <a:ext cx="568729" cy="1594530"/>
                  </a:xfrm>
                  <a:custGeom>
                    <a:avLst/>
                    <a:gdLst>
                      <a:gd name="connsiteX0" fmla="*/ 0 w 866775"/>
                      <a:gd name="connsiteY0" fmla="*/ 0 h 771525"/>
                      <a:gd name="connsiteX1" fmla="*/ 866775 w 866775"/>
                      <a:gd name="connsiteY1" fmla="*/ 0 h 771525"/>
                      <a:gd name="connsiteX2" fmla="*/ 866775 w 866775"/>
                      <a:gd name="connsiteY2" fmla="*/ 771525 h 771525"/>
                      <a:gd name="connsiteX3" fmla="*/ 0 w 866775"/>
                      <a:gd name="connsiteY3" fmla="*/ 771525 h 771525"/>
                      <a:gd name="connsiteX4" fmla="*/ 0 w 866775"/>
                      <a:gd name="connsiteY4" fmla="*/ 0 h 771525"/>
                      <a:gd name="connsiteX0" fmla="*/ 0 w 1114425"/>
                      <a:gd name="connsiteY0" fmla="*/ 0 h 771525"/>
                      <a:gd name="connsiteX1" fmla="*/ 1114425 w 1114425"/>
                      <a:gd name="connsiteY1" fmla="*/ 0 h 771525"/>
                      <a:gd name="connsiteX2" fmla="*/ 866775 w 1114425"/>
                      <a:gd name="connsiteY2" fmla="*/ 771525 h 771525"/>
                      <a:gd name="connsiteX3" fmla="*/ 0 w 1114425"/>
                      <a:gd name="connsiteY3" fmla="*/ 771525 h 771525"/>
                      <a:gd name="connsiteX4" fmla="*/ 0 w 1114425"/>
                      <a:gd name="connsiteY4" fmla="*/ 0 h 771525"/>
                      <a:gd name="connsiteX0" fmla="*/ 266700 w 1114425"/>
                      <a:gd name="connsiteY0" fmla="*/ 0 h 771525"/>
                      <a:gd name="connsiteX1" fmla="*/ 1114425 w 1114425"/>
                      <a:gd name="connsiteY1" fmla="*/ 0 h 771525"/>
                      <a:gd name="connsiteX2" fmla="*/ 866775 w 1114425"/>
                      <a:gd name="connsiteY2" fmla="*/ 771525 h 771525"/>
                      <a:gd name="connsiteX3" fmla="*/ 0 w 1114425"/>
                      <a:gd name="connsiteY3" fmla="*/ 771525 h 771525"/>
                      <a:gd name="connsiteX4" fmla="*/ 266700 w 1114425"/>
                      <a:gd name="connsiteY4" fmla="*/ 0 h 771525"/>
                      <a:gd name="connsiteX0" fmla="*/ 1558576 w 2406301"/>
                      <a:gd name="connsiteY0" fmla="*/ 0 h 771525"/>
                      <a:gd name="connsiteX1" fmla="*/ 2406301 w 2406301"/>
                      <a:gd name="connsiteY1" fmla="*/ 0 h 771525"/>
                      <a:gd name="connsiteX2" fmla="*/ 2158651 w 2406301"/>
                      <a:gd name="connsiteY2" fmla="*/ 771525 h 771525"/>
                      <a:gd name="connsiteX3" fmla="*/ 0 w 2406301"/>
                      <a:gd name="connsiteY3" fmla="*/ 771426 h 771525"/>
                      <a:gd name="connsiteX4" fmla="*/ 1558576 w 2406301"/>
                      <a:gd name="connsiteY4" fmla="*/ 0 h 771525"/>
                      <a:gd name="connsiteX0" fmla="*/ 1558576 w 2406301"/>
                      <a:gd name="connsiteY0" fmla="*/ 0 h 771426"/>
                      <a:gd name="connsiteX1" fmla="*/ 2406301 w 2406301"/>
                      <a:gd name="connsiteY1" fmla="*/ 0 h 771426"/>
                      <a:gd name="connsiteX2" fmla="*/ 938066 w 2406301"/>
                      <a:gd name="connsiteY2" fmla="*/ 771426 h 771426"/>
                      <a:gd name="connsiteX3" fmla="*/ 0 w 2406301"/>
                      <a:gd name="connsiteY3" fmla="*/ 771426 h 771426"/>
                      <a:gd name="connsiteX4" fmla="*/ 1558576 w 2406301"/>
                      <a:gd name="connsiteY4" fmla="*/ 0 h 771426"/>
                      <a:gd name="connsiteX0" fmla="*/ 1558576 w 2406301"/>
                      <a:gd name="connsiteY0" fmla="*/ 0 h 771426"/>
                      <a:gd name="connsiteX1" fmla="*/ 2406301 w 2406301"/>
                      <a:gd name="connsiteY1" fmla="*/ 0 h 771426"/>
                      <a:gd name="connsiteX2" fmla="*/ 938066 w 2406301"/>
                      <a:gd name="connsiteY2" fmla="*/ 771426 h 771426"/>
                      <a:gd name="connsiteX3" fmla="*/ 0 w 2406301"/>
                      <a:gd name="connsiteY3" fmla="*/ 771426 h 771426"/>
                      <a:gd name="connsiteX4" fmla="*/ 938066 w 2406301"/>
                      <a:gd name="connsiteY4" fmla="*/ 302208 h 771426"/>
                      <a:gd name="connsiteX5" fmla="*/ 1558576 w 2406301"/>
                      <a:gd name="connsiteY5" fmla="*/ 0 h 771426"/>
                      <a:gd name="connsiteX0" fmla="*/ 1558583 w 2406308"/>
                      <a:gd name="connsiteY0" fmla="*/ 0 h 771426"/>
                      <a:gd name="connsiteX1" fmla="*/ 2406308 w 2406308"/>
                      <a:gd name="connsiteY1" fmla="*/ 0 h 771426"/>
                      <a:gd name="connsiteX2" fmla="*/ 938073 w 2406308"/>
                      <a:gd name="connsiteY2" fmla="*/ 771426 h 771426"/>
                      <a:gd name="connsiteX3" fmla="*/ 0 w 2406308"/>
                      <a:gd name="connsiteY3" fmla="*/ 771426 h 771426"/>
                      <a:gd name="connsiteX4" fmla="*/ 938073 w 2406308"/>
                      <a:gd name="connsiteY4" fmla="*/ 302208 h 771426"/>
                      <a:gd name="connsiteX5" fmla="*/ 1558583 w 2406308"/>
                      <a:gd name="connsiteY5" fmla="*/ 0 h 771426"/>
                      <a:gd name="connsiteX0" fmla="*/ 2894400 w 3742125"/>
                      <a:gd name="connsiteY0" fmla="*/ 0 h 771426"/>
                      <a:gd name="connsiteX1" fmla="*/ 3742125 w 3742125"/>
                      <a:gd name="connsiteY1" fmla="*/ 0 h 771426"/>
                      <a:gd name="connsiteX2" fmla="*/ 2273890 w 3742125"/>
                      <a:gd name="connsiteY2" fmla="*/ 771426 h 771426"/>
                      <a:gd name="connsiteX3" fmla="*/ -1 w 3742125"/>
                      <a:gd name="connsiteY3" fmla="*/ 766184 h 771426"/>
                      <a:gd name="connsiteX4" fmla="*/ 2273890 w 3742125"/>
                      <a:gd name="connsiteY4" fmla="*/ 302208 h 771426"/>
                      <a:gd name="connsiteX5" fmla="*/ 2894400 w 3742125"/>
                      <a:gd name="connsiteY5" fmla="*/ 0 h 771426"/>
                      <a:gd name="connsiteX0" fmla="*/ 2894400 w 3742125"/>
                      <a:gd name="connsiteY0" fmla="*/ 0 h 771426"/>
                      <a:gd name="connsiteX1" fmla="*/ 3742125 w 3742125"/>
                      <a:gd name="connsiteY1" fmla="*/ 0 h 771426"/>
                      <a:gd name="connsiteX2" fmla="*/ 2273890 w 3742125"/>
                      <a:gd name="connsiteY2" fmla="*/ 771426 h 771426"/>
                      <a:gd name="connsiteX3" fmla="*/ -1 w 3742125"/>
                      <a:gd name="connsiteY3" fmla="*/ 766184 h 771426"/>
                      <a:gd name="connsiteX4" fmla="*/ 1402868 w 3742125"/>
                      <a:gd name="connsiteY4" fmla="*/ 291854 h 771426"/>
                      <a:gd name="connsiteX5" fmla="*/ 2894400 w 3742125"/>
                      <a:gd name="connsiteY5" fmla="*/ 0 h 771426"/>
                      <a:gd name="connsiteX0" fmla="*/ 2343603 w 3742125"/>
                      <a:gd name="connsiteY0" fmla="*/ 0 h 771426"/>
                      <a:gd name="connsiteX1" fmla="*/ 3742125 w 3742125"/>
                      <a:gd name="connsiteY1" fmla="*/ 0 h 771426"/>
                      <a:gd name="connsiteX2" fmla="*/ 2273890 w 3742125"/>
                      <a:gd name="connsiteY2" fmla="*/ 771426 h 771426"/>
                      <a:gd name="connsiteX3" fmla="*/ -1 w 3742125"/>
                      <a:gd name="connsiteY3" fmla="*/ 766184 h 771426"/>
                      <a:gd name="connsiteX4" fmla="*/ 1402868 w 3742125"/>
                      <a:gd name="connsiteY4" fmla="*/ 291854 h 771426"/>
                      <a:gd name="connsiteX5" fmla="*/ 2343603 w 3742125"/>
                      <a:gd name="connsiteY5" fmla="*/ 0 h 771426"/>
                      <a:gd name="connsiteX0" fmla="*/ 2343603 w 3742125"/>
                      <a:gd name="connsiteY0" fmla="*/ 0 h 766417"/>
                      <a:gd name="connsiteX1" fmla="*/ 3742125 w 3742125"/>
                      <a:gd name="connsiteY1" fmla="*/ 0 h 766417"/>
                      <a:gd name="connsiteX2" fmla="*/ 1402868 w 3742125"/>
                      <a:gd name="connsiteY2" fmla="*/ 766417 h 766417"/>
                      <a:gd name="connsiteX3" fmla="*/ -1 w 3742125"/>
                      <a:gd name="connsiteY3" fmla="*/ 766184 h 766417"/>
                      <a:gd name="connsiteX4" fmla="*/ 1402868 w 3742125"/>
                      <a:gd name="connsiteY4" fmla="*/ 291854 h 766417"/>
                      <a:gd name="connsiteX5" fmla="*/ 2343603 w 3742125"/>
                      <a:gd name="connsiteY5" fmla="*/ 0 h 766417"/>
                      <a:gd name="connsiteX0" fmla="*/ 2343603 w 3742125"/>
                      <a:gd name="connsiteY0" fmla="*/ 0 h 766184"/>
                      <a:gd name="connsiteX1" fmla="*/ 3742125 w 3742125"/>
                      <a:gd name="connsiteY1" fmla="*/ 0 h 766184"/>
                      <a:gd name="connsiteX2" fmla="*/ 1672374 w 3742125"/>
                      <a:gd name="connsiteY2" fmla="*/ 763349 h 766184"/>
                      <a:gd name="connsiteX3" fmla="*/ -1 w 3742125"/>
                      <a:gd name="connsiteY3" fmla="*/ 766184 h 766184"/>
                      <a:gd name="connsiteX4" fmla="*/ 1402868 w 3742125"/>
                      <a:gd name="connsiteY4" fmla="*/ 291854 h 766184"/>
                      <a:gd name="connsiteX5" fmla="*/ 2343603 w 3742125"/>
                      <a:gd name="connsiteY5" fmla="*/ 0 h 766184"/>
                      <a:gd name="connsiteX0" fmla="*/ 2341082 w 3739604"/>
                      <a:gd name="connsiteY0" fmla="*/ 0 h 769775"/>
                      <a:gd name="connsiteX1" fmla="*/ 3739604 w 3739604"/>
                      <a:gd name="connsiteY1" fmla="*/ 0 h 769775"/>
                      <a:gd name="connsiteX2" fmla="*/ 1669853 w 3739604"/>
                      <a:gd name="connsiteY2" fmla="*/ 763349 h 769775"/>
                      <a:gd name="connsiteX3" fmla="*/ 3 w 3739604"/>
                      <a:gd name="connsiteY3" fmla="*/ 769775 h 769775"/>
                      <a:gd name="connsiteX4" fmla="*/ 1400347 w 3739604"/>
                      <a:gd name="connsiteY4" fmla="*/ 291854 h 769775"/>
                      <a:gd name="connsiteX5" fmla="*/ 2341082 w 3739604"/>
                      <a:gd name="connsiteY5" fmla="*/ 0 h 769775"/>
                      <a:gd name="connsiteX0" fmla="*/ 2256260 w 3739604"/>
                      <a:gd name="connsiteY0" fmla="*/ 0 h 777878"/>
                      <a:gd name="connsiteX1" fmla="*/ 3739604 w 3739604"/>
                      <a:gd name="connsiteY1" fmla="*/ 8103 h 777878"/>
                      <a:gd name="connsiteX2" fmla="*/ 1669853 w 3739604"/>
                      <a:gd name="connsiteY2" fmla="*/ 771452 h 777878"/>
                      <a:gd name="connsiteX3" fmla="*/ 3 w 3739604"/>
                      <a:gd name="connsiteY3" fmla="*/ 777878 h 777878"/>
                      <a:gd name="connsiteX4" fmla="*/ 1400347 w 3739604"/>
                      <a:gd name="connsiteY4" fmla="*/ 299957 h 777878"/>
                      <a:gd name="connsiteX5" fmla="*/ 2256260 w 3739604"/>
                      <a:gd name="connsiteY5" fmla="*/ 0 h 777878"/>
                      <a:gd name="connsiteX0" fmla="*/ 2256260 w 3729028"/>
                      <a:gd name="connsiteY0" fmla="*/ 5810 h 783688"/>
                      <a:gd name="connsiteX1" fmla="*/ 3729031 w 3729028"/>
                      <a:gd name="connsiteY1" fmla="*/ 0 h 783688"/>
                      <a:gd name="connsiteX2" fmla="*/ 1669853 w 3729028"/>
                      <a:gd name="connsiteY2" fmla="*/ 777262 h 783688"/>
                      <a:gd name="connsiteX3" fmla="*/ 3 w 3729028"/>
                      <a:gd name="connsiteY3" fmla="*/ 783688 h 783688"/>
                      <a:gd name="connsiteX4" fmla="*/ 1400347 w 3729028"/>
                      <a:gd name="connsiteY4" fmla="*/ 305767 h 783688"/>
                      <a:gd name="connsiteX5" fmla="*/ 2256260 w 3729028"/>
                      <a:gd name="connsiteY5" fmla="*/ 5810 h 783688"/>
                      <a:gd name="connsiteX0" fmla="*/ 2111944 w 3584712"/>
                      <a:gd name="connsiteY0" fmla="*/ 5810 h 782197"/>
                      <a:gd name="connsiteX1" fmla="*/ 3584715 w 3584712"/>
                      <a:gd name="connsiteY1" fmla="*/ 0 h 782197"/>
                      <a:gd name="connsiteX2" fmla="*/ 1525537 w 3584712"/>
                      <a:gd name="connsiteY2" fmla="*/ 777262 h 782197"/>
                      <a:gd name="connsiteX3" fmla="*/ 1 w 3584712"/>
                      <a:gd name="connsiteY3" fmla="*/ 782197 h 782197"/>
                      <a:gd name="connsiteX4" fmla="*/ 1256031 w 3584712"/>
                      <a:gd name="connsiteY4" fmla="*/ 305767 h 782197"/>
                      <a:gd name="connsiteX5" fmla="*/ 2111944 w 3584712"/>
                      <a:gd name="connsiteY5" fmla="*/ 5810 h 782197"/>
                      <a:gd name="connsiteX0" fmla="*/ 2111944 w 3584712"/>
                      <a:gd name="connsiteY0" fmla="*/ 5810 h 782197"/>
                      <a:gd name="connsiteX1" fmla="*/ 3584715 w 3584712"/>
                      <a:gd name="connsiteY1" fmla="*/ 0 h 782197"/>
                      <a:gd name="connsiteX2" fmla="*/ 1470094 w 3584712"/>
                      <a:gd name="connsiteY2" fmla="*/ 745487 h 782197"/>
                      <a:gd name="connsiteX3" fmla="*/ 1 w 3584712"/>
                      <a:gd name="connsiteY3" fmla="*/ 782197 h 782197"/>
                      <a:gd name="connsiteX4" fmla="*/ 1256031 w 3584712"/>
                      <a:gd name="connsiteY4" fmla="*/ 305767 h 782197"/>
                      <a:gd name="connsiteX5" fmla="*/ 2111944 w 3584712"/>
                      <a:gd name="connsiteY5" fmla="*/ 5810 h 782197"/>
                      <a:gd name="connsiteX0" fmla="*/ 2111944 w 3532403"/>
                      <a:gd name="connsiteY0" fmla="*/ 0 h 776387"/>
                      <a:gd name="connsiteX1" fmla="*/ 3532404 w 3532403"/>
                      <a:gd name="connsiteY1" fmla="*/ 28048 h 776387"/>
                      <a:gd name="connsiteX2" fmla="*/ 1470094 w 3532403"/>
                      <a:gd name="connsiteY2" fmla="*/ 739677 h 776387"/>
                      <a:gd name="connsiteX3" fmla="*/ 1 w 3532403"/>
                      <a:gd name="connsiteY3" fmla="*/ 776387 h 776387"/>
                      <a:gd name="connsiteX4" fmla="*/ 1256031 w 3532403"/>
                      <a:gd name="connsiteY4" fmla="*/ 299957 h 776387"/>
                      <a:gd name="connsiteX5" fmla="*/ 2111944 w 3532403"/>
                      <a:gd name="connsiteY5" fmla="*/ 0 h 776387"/>
                      <a:gd name="connsiteX0" fmla="*/ 2305976 w 3726435"/>
                      <a:gd name="connsiteY0" fmla="*/ 0 h 777028"/>
                      <a:gd name="connsiteX1" fmla="*/ 3726436 w 3726435"/>
                      <a:gd name="connsiteY1" fmla="*/ 28048 h 777028"/>
                      <a:gd name="connsiteX2" fmla="*/ 1664126 w 3726435"/>
                      <a:gd name="connsiteY2" fmla="*/ 739677 h 777028"/>
                      <a:gd name="connsiteX3" fmla="*/ -2 w 3726435"/>
                      <a:gd name="connsiteY3" fmla="*/ 777028 h 777028"/>
                      <a:gd name="connsiteX4" fmla="*/ 1450063 w 3726435"/>
                      <a:gd name="connsiteY4" fmla="*/ 299957 h 777028"/>
                      <a:gd name="connsiteX5" fmla="*/ 2305976 w 3726435"/>
                      <a:gd name="connsiteY5" fmla="*/ 0 h 777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726435" h="777028">
                        <a:moveTo>
                          <a:pt x="2305976" y="0"/>
                        </a:moveTo>
                        <a:lnTo>
                          <a:pt x="3726436" y="28048"/>
                        </a:lnTo>
                        <a:lnTo>
                          <a:pt x="1664126" y="739677"/>
                        </a:lnTo>
                        <a:lnTo>
                          <a:pt x="-2" y="777028"/>
                        </a:lnTo>
                        <a:cubicBezTo>
                          <a:pt x="285680" y="630108"/>
                          <a:pt x="1164381" y="446877"/>
                          <a:pt x="1450063" y="299957"/>
                        </a:cubicBezTo>
                        <a:lnTo>
                          <a:pt x="2305976" y="0"/>
                        </a:lnTo>
                        <a:close/>
                      </a:path>
                    </a:pathLst>
                  </a:custGeom>
                  <a:blipFill dpi="0" rotWithShape="1"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 l="-912114"/>
                    </a:stretch>
                  </a:blip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15000"/>
                      </a:lnSpc>
                      <a:spcBef>
                        <a:spcPts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ru-RU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Times New Roman"/>
                        <a:cs typeface="Times New Roman"/>
                      </a:rPr>
                      <a:t> </a:t>
                    </a:r>
                    <a:endParaRPr kumimoji="0" lang="ru-RU" sz="11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</p:grpSp>
            <p:sp>
              <p:nvSpPr>
                <p:cNvPr id="58" name="Параллелограмм 54"/>
                <p:cNvSpPr/>
                <p:nvPr/>
              </p:nvSpPr>
              <p:spPr>
                <a:xfrm rot="6021252">
                  <a:off x="674354" y="1969478"/>
                  <a:ext cx="313824" cy="1602241"/>
                </a:xfrm>
                <a:custGeom>
                  <a:avLst/>
                  <a:gdLst>
                    <a:gd name="connsiteX0" fmla="*/ 0 w 157480"/>
                    <a:gd name="connsiteY0" fmla="*/ 935355 h 935355"/>
                    <a:gd name="connsiteX1" fmla="*/ 39370 w 157480"/>
                    <a:gd name="connsiteY1" fmla="*/ 0 h 935355"/>
                    <a:gd name="connsiteX2" fmla="*/ 157480 w 157480"/>
                    <a:gd name="connsiteY2" fmla="*/ 0 h 935355"/>
                    <a:gd name="connsiteX3" fmla="*/ 118110 w 157480"/>
                    <a:gd name="connsiteY3" fmla="*/ 935355 h 935355"/>
                    <a:gd name="connsiteX4" fmla="*/ 0 w 157480"/>
                    <a:gd name="connsiteY4" fmla="*/ 935355 h 935355"/>
                    <a:gd name="connsiteX0" fmla="*/ 0 w 231054"/>
                    <a:gd name="connsiteY0" fmla="*/ 935355 h 935355"/>
                    <a:gd name="connsiteX1" fmla="*/ 39370 w 231054"/>
                    <a:gd name="connsiteY1" fmla="*/ 0 h 935355"/>
                    <a:gd name="connsiteX2" fmla="*/ 231054 w 231054"/>
                    <a:gd name="connsiteY2" fmla="*/ 0 h 935355"/>
                    <a:gd name="connsiteX3" fmla="*/ 118110 w 231054"/>
                    <a:gd name="connsiteY3" fmla="*/ 935355 h 935355"/>
                    <a:gd name="connsiteX4" fmla="*/ 0 w 231054"/>
                    <a:gd name="connsiteY4" fmla="*/ 935355 h 935355"/>
                    <a:gd name="connsiteX0" fmla="*/ 0 w 325609"/>
                    <a:gd name="connsiteY0" fmla="*/ 935356 h 935356"/>
                    <a:gd name="connsiteX1" fmla="*/ 133925 w 325609"/>
                    <a:gd name="connsiteY1" fmla="*/ 0 h 935356"/>
                    <a:gd name="connsiteX2" fmla="*/ 325609 w 325609"/>
                    <a:gd name="connsiteY2" fmla="*/ 0 h 935356"/>
                    <a:gd name="connsiteX3" fmla="*/ 212665 w 325609"/>
                    <a:gd name="connsiteY3" fmla="*/ 935355 h 935356"/>
                    <a:gd name="connsiteX4" fmla="*/ 0 w 325609"/>
                    <a:gd name="connsiteY4" fmla="*/ 935356 h 935356"/>
                    <a:gd name="connsiteX0" fmla="*/ 0 w 325609"/>
                    <a:gd name="connsiteY0" fmla="*/ 935356 h 935356"/>
                    <a:gd name="connsiteX1" fmla="*/ 133925 w 325609"/>
                    <a:gd name="connsiteY1" fmla="*/ 0 h 935356"/>
                    <a:gd name="connsiteX2" fmla="*/ 325609 w 325609"/>
                    <a:gd name="connsiteY2" fmla="*/ 0 h 935356"/>
                    <a:gd name="connsiteX3" fmla="*/ 212665 w 325609"/>
                    <a:gd name="connsiteY3" fmla="*/ 935355 h 935356"/>
                    <a:gd name="connsiteX4" fmla="*/ 0 w 325609"/>
                    <a:gd name="connsiteY4" fmla="*/ 935356 h 935356"/>
                    <a:gd name="connsiteX0" fmla="*/ 0 w 325609"/>
                    <a:gd name="connsiteY0" fmla="*/ 935356 h 935356"/>
                    <a:gd name="connsiteX1" fmla="*/ 133925 w 325609"/>
                    <a:gd name="connsiteY1" fmla="*/ 0 h 935356"/>
                    <a:gd name="connsiteX2" fmla="*/ 149854 w 325609"/>
                    <a:gd name="connsiteY2" fmla="*/ 42073 h 935356"/>
                    <a:gd name="connsiteX3" fmla="*/ 325609 w 325609"/>
                    <a:gd name="connsiteY3" fmla="*/ 0 h 935356"/>
                    <a:gd name="connsiteX4" fmla="*/ 212665 w 325609"/>
                    <a:gd name="connsiteY4" fmla="*/ 935355 h 935356"/>
                    <a:gd name="connsiteX5" fmla="*/ 0 w 325609"/>
                    <a:gd name="connsiteY5" fmla="*/ 935356 h 935356"/>
                    <a:gd name="connsiteX0" fmla="*/ 0 w 325609"/>
                    <a:gd name="connsiteY0" fmla="*/ 935356 h 935356"/>
                    <a:gd name="connsiteX1" fmla="*/ 138560 w 325609"/>
                    <a:gd name="connsiteY1" fmla="*/ 39327 h 935356"/>
                    <a:gd name="connsiteX2" fmla="*/ 149854 w 325609"/>
                    <a:gd name="connsiteY2" fmla="*/ 42073 h 935356"/>
                    <a:gd name="connsiteX3" fmla="*/ 325609 w 325609"/>
                    <a:gd name="connsiteY3" fmla="*/ 0 h 935356"/>
                    <a:gd name="connsiteX4" fmla="*/ 212665 w 325609"/>
                    <a:gd name="connsiteY4" fmla="*/ 935355 h 935356"/>
                    <a:gd name="connsiteX5" fmla="*/ 0 w 325609"/>
                    <a:gd name="connsiteY5" fmla="*/ 935356 h 935356"/>
                    <a:gd name="connsiteX0" fmla="*/ 0 w 300158"/>
                    <a:gd name="connsiteY0" fmla="*/ 897182 h 935355"/>
                    <a:gd name="connsiteX1" fmla="*/ 113109 w 300158"/>
                    <a:gd name="connsiteY1" fmla="*/ 39327 h 935355"/>
                    <a:gd name="connsiteX2" fmla="*/ 124403 w 300158"/>
                    <a:gd name="connsiteY2" fmla="*/ 42073 h 935355"/>
                    <a:gd name="connsiteX3" fmla="*/ 300158 w 300158"/>
                    <a:gd name="connsiteY3" fmla="*/ 0 h 935355"/>
                    <a:gd name="connsiteX4" fmla="*/ 187214 w 300158"/>
                    <a:gd name="connsiteY4" fmla="*/ 935355 h 935355"/>
                    <a:gd name="connsiteX5" fmla="*/ 0 w 300158"/>
                    <a:gd name="connsiteY5" fmla="*/ 897182 h 935355"/>
                    <a:gd name="connsiteX0" fmla="*/ 0 w 298493"/>
                    <a:gd name="connsiteY0" fmla="*/ 902609 h 940782"/>
                    <a:gd name="connsiteX1" fmla="*/ 113109 w 298493"/>
                    <a:gd name="connsiteY1" fmla="*/ 44754 h 940782"/>
                    <a:gd name="connsiteX2" fmla="*/ 124403 w 298493"/>
                    <a:gd name="connsiteY2" fmla="*/ 47500 h 940782"/>
                    <a:gd name="connsiteX3" fmla="*/ 298493 w 298493"/>
                    <a:gd name="connsiteY3" fmla="*/ 0 h 940782"/>
                    <a:gd name="connsiteX4" fmla="*/ 187214 w 298493"/>
                    <a:gd name="connsiteY4" fmla="*/ 940782 h 940782"/>
                    <a:gd name="connsiteX5" fmla="*/ 0 w 298493"/>
                    <a:gd name="connsiteY5" fmla="*/ 902609 h 940782"/>
                    <a:gd name="connsiteX0" fmla="*/ 0 w 298493"/>
                    <a:gd name="connsiteY0" fmla="*/ 902609 h 940782"/>
                    <a:gd name="connsiteX1" fmla="*/ 113109 w 298493"/>
                    <a:gd name="connsiteY1" fmla="*/ 44754 h 940782"/>
                    <a:gd name="connsiteX2" fmla="*/ 108651 w 298493"/>
                    <a:gd name="connsiteY2" fmla="*/ 47344 h 940782"/>
                    <a:gd name="connsiteX3" fmla="*/ 298493 w 298493"/>
                    <a:gd name="connsiteY3" fmla="*/ 0 h 940782"/>
                    <a:gd name="connsiteX4" fmla="*/ 187214 w 298493"/>
                    <a:gd name="connsiteY4" fmla="*/ 940782 h 940782"/>
                    <a:gd name="connsiteX5" fmla="*/ 0 w 298493"/>
                    <a:gd name="connsiteY5" fmla="*/ 902609 h 940782"/>
                    <a:gd name="connsiteX0" fmla="*/ 0 w 313475"/>
                    <a:gd name="connsiteY0" fmla="*/ 915193 h 953366"/>
                    <a:gd name="connsiteX1" fmla="*/ 113109 w 313475"/>
                    <a:gd name="connsiteY1" fmla="*/ 57338 h 953366"/>
                    <a:gd name="connsiteX2" fmla="*/ 108651 w 313475"/>
                    <a:gd name="connsiteY2" fmla="*/ 59928 h 953366"/>
                    <a:gd name="connsiteX3" fmla="*/ 313475 w 313475"/>
                    <a:gd name="connsiteY3" fmla="*/ 0 h 953366"/>
                    <a:gd name="connsiteX4" fmla="*/ 187214 w 313475"/>
                    <a:gd name="connsiteY4" fmla="*/ 953366 h 953366"/>
                    <a:gd name="connsiteX5" fmla="*/ 0 w 313475"/>
                    <a:gd name="connsiteY5" fmla="*/ 915193 h 953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3475" h="953366">
                      <a:moveTo>
                        <a:pt x="0" y="915193"/>
                      </a:moveTo>
                      <a:lnTo>
                        <a:pt x="113109" y="57338"/>
                      </a:lnTo>
                      <a:cubicBezTo>
                        <a:pt x="117854" y="57409"/>
                        <a:pt x="103906" y="59857"/>
                        <a:pt x="108651" y="59928"/>
                      </a:cubicBezTo>
                      <a:lnTo>
                        <a:pt x="313475" y="0"/>
                      </a:lnTo>
                      <a:lnTo>
                        <a:pt x="187214" y="953366"/>
                      </a:lnTo>
                      <a:lnTo>
                        <a:pt x="0" y="915193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5400" cap="flat" cmpd="sng" algn="ctr">
                  <a:solidFill>
                    <a:srgbClr val="00206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9" name="Параллелограмм 54"/>
                <p:cNvSpPr/>
                <p:nvPr/>
              </p:nvSpPr>
              <p:spPr>
                <a:xfrm rot="16765860">
                  <a:off x="644209" y="834014"/>
                  <a:ext cx="313824" cy="1602241"/>
                </a:xfrm>
                <a:custGeom>
                  <a:avLst/>
                  <a:gdLst>
                    <a:gd name="connsiteX0" fmla="*/ 0 w 157480"/>
                    <a:gd name="connsiteY0" fmla="*/ 935355 h 935355"/>
                    <a:gd name="connsiteX1" fmla="*/ 39370 w 157480"/>
                    <a:gd name="connsiteY1" fmla="*/ 0 h 935355"/>
                    <a:gd name="connsiteX2" fmla="*/ 157480 w 157480"/>
                    <a:gd name="connsiteY2" fmla="*/ 0 h 935355"/>
                    <a:gd name="connsiteX3" fmla="*/ 118110 w 157480"/>
                    <a:gd name="connsiteY3" fmla="*/ 935355 h 935355"/>
                    <a:gd name="connsiteX4" fmla="*/ 0 w 157480"/>
                    <a:gd name="connsiteY4" fmla="*/ 935355 h 935355"/>
                    <a:gd name="connsiteX0" fmla="*/ 0 w 231054"/>
                    <a:gd name="connsiteY0" fmla="*/ 935355 h 935355"/>
                    <a:gd name="connsiteX1" fmla="*/ 39370 w 231054"/>
                    <a:gd name="connsiteY1" fmla="*/ 0 h 935355"/>
                    <a:gd name="connsiteX2" fmla="*/ 231054 w 231054"/>
                    <a:gd name="connsiteY2" fmla="*/ 0 h 935355"/>
                    <a:gd name="connsiteX3" fmla="*/ 118110 w 231054"/>
                    <a:gd name="connsiteY3" fmla="*/ 935355 h 935355"/>
                    <a:gd name="connsiteX4" fmla="*/ 0 w 231054"/>
                    <a:gd name="connsiteY4" fmla="*/ 935355 h 935355"/>
                    <a:gd name="connsiteX0" fmla="*/ 0 w 325609"/>
                    <a:gd name="connsiteY0" fmla="*/ 935356 h 935356"/>
                    <a:gd name="connsiteX1" fmla="*/ 133925 w 325609"/>
                    <a:gd name="connsiteY1" fmla="*/ 0 h 935356"/>
                    <a:gd name="connsiteX2" fmla="*/ 325609 w 325609"/>
                    <a:gd name="connsiteY2" fmla="*/ 0 h 935356"/>
                    <a:gd name="connsiteX3" fmla="*/ 212665 w 325609"/>
                    <a:gd name="connsiteY3" fmla="*/ 935355 h 935356"/>
                    <a:gd name="connsiteX4" fmla="*/ 0 w 325609"/>
                    <a:gd name="connsiteY4" fmla="*/ 935356 h 935356"/>
                    <a:gd name="connsiteX0" fmla="*/ 0 w 325609"/>
                    <a:gd name="connsiteY0" fmla="*/ 935356 h 935356"/>
                    <a:gd name="connsiteX1" fmla="*/ 133925 w 325609"/>
                    <a:gd name="connsiteY1" fmla="*/ 0 h 935356"/>
                    <a:gd name="connsiteX2" fmla="*/ 325609 w 325609"/>
                    <a:gd name="connsiteY2" fmla="*/ 0 h 935356"/>
                    <a:gd name="connsiteX3" fmla="*/ 212665 w 325609"/>
                    <a:gd name="connsiteY3" fmla="*/ 935355 h 935356"/>
                    <a:gd name="connsiteX4" fmla="*/ 0 w 325609"/>
                    <a:gd name="connsiteY4" fmla="*/ 935356 h 935356"/>
                    <a:gd name="connsiteX0" fmla="*/ 0 w 325609"/>
                    <a:gd name="connsiteY0" fmla="*/ 935356 h 935356"/>
                    <a:gd name="connsiteX1" fmla="*/ 133925 w 325609"/>
                    <a:gd name="connsiteY1" fmla="*/ 0 h 935356"/>
                    <a:gd name="connsiteX2" fmla="*/ 149854 w 325609"/>
                    <a:gd name="connsiteY2" fmla="*/ 42073 h 935356"/>
                    <a:gd name="connsiteX3" fmla="*/ 325609 w 325609"/>
                    <a:gd name="connsiteY3" fmla="*/ 0 h 935356"/>
                    <a:gd name="connsiteX4" fmla="*/ 212665 w 325609"/>
                    <a:gd name="connsiteY4" fmla="*/ 935355 h 935356"/>
                    <a:gd name="connsiteX5" fmla="*/ 0 w 325609"/>
                    <a:gd name="connsiteY5" fmla="*/ 935356 h 935356"/>
                    <a:gd name="connsiteX0" fmla="*/ 0 w 325609"/>
                    <a:gd name="connsiteY0" fmla="*/ 935356 h 935356"/>
                    <a:gd name="connsiteX1" fmla="*/ 138560 w 325609"/>
                    <a:gd name="connsiteY1" fmla="*/ 39327 h 935356"/>
                    <a:gd name="connsiteX2" fmla="*/ 149854 w 325609"/>
                    <a:gd name="connsiteY2" fmla="*/ 42073 h 935356"/>
                    <a:gd name="connsiteX3" fmla="*/ 325609 w 325609"/>
                    <a:gd name="connsiteY3" fmla="*/ 0 h 935356"/>
                    <a:gd name="connsiteX4" fmla="*/ 212665 w 325609"/>
                    <a:gd name="connsiteY4" fmla="*/ 935355 h 935356"/>
                    <a:gd name="connsiteX5" fmla="*/ 0 w 325609"/>
                    <a:gd name="connsiteY5" fmla="*/ 935356 h 935356"/>
                    <a:gd name="connsiteX0" fmla="*/ 0 w 300158"/>
                    <a:gd name="connsiteY0" fmla="*/ 897182 h 935355"/>
                    <a:gd name="connsiteX1" fmla="*/ 113109 w 300158"/>
                    <a:gd name="connsiteY1" fmla="*/ 39327 h 935355"/>
                    <a:gd name="connsiteX2" fmla="*/ 124403 w 300158"/>
                    <a:gd name="connsiteY2" fmla="*/ 42073 h 935355"/>
                    <a:gd name="connsiteX3" fmla="*/ 300158 w 300158"/>
                    <a:gd name="connsiteY3" fmla="*/ 0 h 935355"/>
                    <a:gd name="connsiteX4" fmla="*/ 187214 w 300158"/>
                    <a:gd name="connsiteY4" fmla="*/ 935355 h 935355"/>
                    <a:gd name="connsiteX5" fmla="*/ 0 w 300158"/>
                    <a:gd name="connsiteY5" fmla="*/ 897182 h 935355"/>
                    <a:gd name="connsiteX0" fmla="*/ 0 w 298493"/>
                    <a:gd name="connsiteY0" fmla="*/ 902609 h 940782"/>
                    <a:gd name="connsiteX1" fmla="*/ 113109 w 298493"/>
                    <a:gd name="connsiteY1" fmla="*/ 44754 h 940782"/>
                    <a:gd name="connsiteX2" fmla="*/ 124403 w 298493"/>
                    <a:gd name="connsiteY2" fmla="*/ 47500 h 940782"/>
                    <a:gd name="connsiteX3" fmla="*/ 298493 w 298493"/>
                    <a:gd name="connsiteY3" fmla="*/ 0 h 940782"/>
                    <a:gd name="connsiteX4" fmla="*/ 187214 w 298493"/>
                    <a:gd name="connsiteY4" fmla="*/ 940782 h 940782"/>
                    <a:gd name="connsiteX5" fmla="*/ 0 w 298493"/>
                    <a:gd name="connsiteY5" fmla="*/ 902609 h 940782"/>
                    <a:gd name="connsiteX0" fmla="*/ 0 w 298493"/>
                    <a:gd name="connsiteY0" fmla="*/ 902609 h 940782"/>
                    <a:gd name="connsiteX1" fmla="*/ 113109 w 298493"/>
                    <a:gd name="connsiteY1" fmla="*/ 44754 h 940782"/>
                    <a:gd name="connsiteX2" fmla="*/ 108651 w 298493"/>
                    <a:gd name="connsiteY2" fmla="*/ 47344 h 940782"/>
                    <a:gd name="connsiteX3" fmla="*/ 298493 w 298493"/>
                    <a:gd name="connsiteY3" fmla="*/ 0 h 940782"/>
                    <a:gd name="connsiteX4" fmla="*/ 187214 w 298493"/>
                    <a:gd name="connsiteY4" fmla="*/ 940782 h 940782"/>
                    <a:gd name="connsiteX5" fmla="*/ 0 w 298493"/>
                    <a:gd name="connsiteY5" fmla="*/ 902609 h 940782"/>
                    <a:gd name="connsiteX0" fmla="*/ 0 w 313475"/>
                    <a:gd name="connsiteY0" fmla="*/ 915193 h 953366"/>
                    <a:gd name="connsiteX1" fmla="*/ 113109 w 313475"/>
                    <a:gd name="connsiteY1" fmla="*/ 57338 h 953366"/>
                    <a:gd name="connsiteX2" fmla="*/ 108651 w 313475"/>
                    <a:gd name="connsiteY2" fmla="*/ 59928 h 953366"/>
                    <a:gd name="connsiteX3" fmla="*/ 313475 w 313475"/>
                    <a:gd name="connsiteY3" fmla="*/ 0 h 953366"/>
                    <a:gd name="connsiteX4" fmla="*/ 187214 w 313475"/>
                    <a:gd name="connsiteY4" fmla="*/ 953366 h 953366"/>
                    <a:gd name="connsiteX5" fmla="*/ 0 w 313475"/>
                    <a:gd name="connsiteY5" fmla="*/ 915193 h 953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3475" h="953366">
                      <a:moveTo>
                        <a:pt x="0" y="915193"/>
                      </a:moveTo>
                      <a:lnTo>
                        <a:pt x="113109" y="57338"/>
                      </a:lnTo>
                      <a:cubicBezTo>
                        <a:pt x="117854" y="57409"/>
                        <a:pt x="103906" y="59857"/>
                        <a:pt x="108651" y="59928"/>
                      </a:cubicBezTo>
                      <a:lnTo>
                        <a:pt x="313475" y="0"/>
                      </a:lnTo>
                      <a:lnTo>
                        <a:pt x="187214" y="953366"/>
                      </a:lnTo>
                      <a:lnTo>
                        <a:pt x="0" y="915193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5400" cap="flat" cmpd="sng" algn="ctr">
                  <a:solidFill>
                    <a:srgbClr val="00206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cxnSp>
            <p:nvCxnSpPr>
              <p:cNvPr id="55" name="Прямая соединительная линия 54"/>
              <p:cNvCxnSpPr/>
              <p:nvPr/>
            </p:nvCxnSpPr>
            <p:spPr>
              <a:xfrm>
                <a:off x="1469572" y="348342"/>
                <a:ext cx="0" cy="3918857"/>
              </a:xfrm>
              <a:prstGeom prst="line">
                <a:avLst/>
              </a:prstGeom>
              <a:noFill/>
              <a:ln w="28575" cap="rnd" cmpd="sng" algn="ctr">
                <a:solidFill>
                  <a:srgbClr val="C00000"/>
                </a:solidFill>
                <a:prstDash val="dash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56" name="Прямая соединительная линия 55"/>
              <p:cNvCxnSpPr/>
              <p:nvPr/>
            </p:nvCxnSpPr>
            <p:spPr>
              <a:xfrm>
                <a:off x="1469572" y="4256314"/>
                <a:ext cx="1" cy="301262"/>
              </a:xfrm>
              <a:prstGeom prst="line">
                <a:avLst/>
              </a:prstGeom>
              <a:noFill/>
              <a:ln w="28575" cap="flat" cmpd="sng" algn="ctr">
                <a:solidFill>
                  <a:srgbClr val="C00000"/>
                </a:solidFill>
                <a:prstDash val="solid"/>
                <a:headEnd type="oval"/>
                <a:tailEnd type="oval"/>
              </a:ln>
              <a:effectLst/>
            </p:spPr>
          </p:cxnSp>
        </p:grpSp>
      </p:grpSp>
      <p:pic>
        <p:nvPicPr>
          <p:cNvPr id="27" name="Рисунок 26" descr="https://cdn0.iconfinder.com/data/icons/fabric-1/68/44-512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179" y="5353895"/>
            <a:ext cx="1446530" cy="1446530"/>
          </a:xfrm>
          <a:prstGeom prst="rect">
            <a:avLst/>
          </a:prstGeom>
          <a:noFill/>
          <a:ln>
            <a:noFill/>
          </a:ln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140968"/>
            <a:ext cx="343607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istral" panose="03090702030407020403" pitchFamily="66" charset="0"/>
                <a:ea typeface="Calibri"/>
                <a:cs typeface="Times New Roman"/>
              </a:rPr>
              <a:t>СТАЧАТЬ ПОЛОСКИ, ЧЕРЕДУЯ КВАДРАТЫ РАЗНЫХ ЦВЕТОВ</a:t>
            </a:r>
            <a:endParaRPr lang="ru-RU" sz="3200" dirty="0">
              <a:latin typeface="Mistral" panose="03090702030407020403" pitchFamily="66" charset="0"/>
            </a:endParaRPr>
          </a:p>
        </p:txBody>
      </p:sp>
      <p:grpSp>
        <p:nvGrpSpPr>
          <p:cNvPr id="121" name="Группа 120"/>
          <p:cNvGrpSpPr/>
          <p:nvPr/>
        </p:nvGrpSpPr>
        <p:grpSpPr>
          <a:xfrm>
            <a:off x="4211960" y="200827"/>
            <a:ext cx="3312368" cy="5184576"/>
            <a:chOff x="0" y="0"/>
            <a:chExt cx="3295324" cy="4882903"/>
          </a:xfrm>
        </p:grpSpPr>
        <p:sp>
          <p:nvSpPr>
            <p:cNvPr id="122" name="Блок-схема: извлечение 13"/>
            <p:cNvSpPr/>
            <p:nvPr/>
          </p:nvSpPr>
          <p:spPr>
            <a:xfrm rot="6091159">
              <a:off x="1366235" y="4287973"/>
              <a:ext cx="160283" cy="261626"/>
            </a:xfrm>
            <a:custGeom>
              <a:avLst/>
              <a:gdLst>
                <a:gd name="connsiteX0" fmla="*/ 0 w 10000"/>
                <a:gd name="connsiteY0" fmla="*/ 10000 h 10000"/>
                <a:gd name="connsiteX1" fmla="*/ 5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0" fmla="*/ 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0" fmla="*/ 48 w 10048"/>
                <a:gd name="connsiteY0" fmla="*/ 10000 h 10000"/>
                <a:gd name="connsiteX1" fmla="*/ 0 w 10048"/>
                <a:gd name="connsiteY1" fmla="*/ 9898 h 10000"/>
                <a:gd name="connsiteX2" fmla="*/ 48 w 10048"/>
                <a:gd name="connsiteY2" fmla="*/ 0 h 10000"/>
                <a:gd name="connsiteX3" fmla="*/ 10048 w 10048"/>
                <a:gd name="connsiteY3" fmla="*/ 10000 h 10000"/>
                <a:gd name="connsiteX4" fmla="*/ 48 w 10048"/>
                <a:gd name="connsiteY4" fmla="*/ 10000 h 10000"/>
                <a:gd name="connsiteX0" fmla="*/ 2 w 13285"/>
                <a:gd name="connsiteY0" fmla="*/ 10148 h 10148"/>
                <a:gd name="connsiteX1" fmla="*/ 3237 w 13285"/>
                <a:gd name="connsiteY1" fmla="*/ 9898 h 10148"/>
                <a:gd name="connsiteX2" fmla="*/ 3285 w 13285"/>
                <a:gd name="connsiteY2" fmla="*/ 0 h 10148"/>
                <a:gd name="connsiteX3" fmla="*/ 13285 w 13285"/>
                <a:gd name="connsiteY3" fmla="*/ 10000 h 10148"/>
                <a:gd name="connsiteX4" fmla="*/ 2 w 13285"/>
                <a:gd name="connsiteY4" fmla="*/ 10148 h 1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5" h="10148">
                  <a:moveTo>
                    <a:pt x="2" y="10148"/>
                  </a:moveTo>
                  <a:cubicBezTo>
                    <a:pt x="-113" y="9958"/>
                    <a:pt x="3352" y="10088"/>
                    <a:pt x="3237" y="9898"/>
                  </a:cubicBezTo>
                  <a:cubicBezTo>
                    <a:pt x="3253" y="6599"/>
                    <a:pt x="3269" y="3299"/>
                    <a:pt x="3285" y="0"/>
                  </a:cubicBezTo>
                  <a:lnTo>
                    <a:pt x="13285" y="10000"/>
                  </a:lnTo>
                  <a:lnTo>
                    <a:pt x="2" y="10148"/>
                  </a:lnTo>
                  <a:close/>
                </a:path>
              </a:pathLst>
            </a:cu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Прямоугольник 2"/>
            <p:cNvSpPr/>
            <p:nvPr/>
          </p:nvSpPr>
          <p:spPr>
            <a:xfrm rot="5400000">
              <a:off x="-98481" y="1400682"/>
              <a:ext cx="1779714" cy="1582751"/>
            </a:xfrm>
            <a:custGeom>
              <a:avLst/>
              <a:gdLst>
                <a:gd name="connsiteX0" fmla="*/ 0 w 866775"/>
                <a:gd name="connsiteY0" fmla="*/ 0 h 771525"/>
                <a:gd name="connsiteX1" fmla="*/ 866775 w 866775"/>
                <a:gd name="connsiteY1" fmla="*/ 0 h 771525"/>
                <a:gd name="connsiteX2" fmla="*/ 866775 w 866775"/>
                <a:gd name="connsiteY2" fmla="*/ 771525 h 771525"/>
                <a:gd name="connsiteX3" fmla="*/ 0 w 866775"/>
                <a:gd name="connsiteY3" fmla="*/ 771525 h 771525"/>
                <a:gd name="connsiteX4" fmla="*/ 0 w 866775"/>
                <a:gd name="connsiteY4" fmla="*/ 0 h 771525"/>
                <a:gd name="connsiteX0" fmla="*/ 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0 w 1114425"/>
                <a:gd name="connsiteY4" fmla="*/ 0 h 771525"/>
                <a:gd name="connsiteX0" fmla="*/ 26670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266700 w 1114425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425" h="771525">
                  <a:moveTo>
                    <a:pt x="266700" y="0"/>
                  </a:moveTo>
                  <a:lnTo>
                    <a:pt x="1114425" y="0"/>
                  </a:lnTo>
                  <a:lnTo>
                    <a:pt x="866775" y="771525"/>
                  </a:lnTo>
                  <a:lnTo>
                    <a:pt x="0" y="771525"/>
                  </a:lnTo>
                  <a:lnTo>
                    <a:pt x="266700" y="0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4" name="Блок-схема: извлечение 13"/>
            <p:cNvSpPr/>
            <p:nvPr/>
          </p:nvSpPr>
          <p:spPr>
            <a:xfrm rot="5400000" flipV="1">
              <a:off x="1609739" y="4354898"/>
              <a:ext cx="199062" cy="284068"/>
            </a:xfrm>
            <a:custGeom>
              <a:avLst/>
              <a:gdLst>
                <a:gd name="connsiteX0" fmla="*/ 0 w 10000"/>
                <a:gd name="connsiteY0" fmla="*/ 10000 h 10000"/>
                <a:gd name="connsiteX1" fmla="*/ 5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0" fmla="*/ 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0" fmla="*/ 12248 w 22248"/>
                <a:gd name="connsiteY0" fmla="*/ 7181 h 7181"/>
                <a:gd name="connsiteX1" fmla="*/ 0 w 22248"/>
                <a:gd name="connsiteY1" fmla="*/ 0 h 7181"/>
                <a:gd name="connsiteX2" fmla="*/ 22248 w 22248"/>
                <a:gd name="connsiteY2" fmla="*/ 7181 h 7181"/>
                <a:gd name="connsiteX3" fmla="*/ 12248 w 22248"/>
                <a:gd name="connsiteY3" fmla="*/ 7181 h 7181"/>
                <a:gd name="connsiteX0" fmla="*/ 2680 w 10000"/>
                <a:gd name="connsiteY0" fmla="*/ 15344 h 15344"/>
                <a:gd name="connsiteX1" fmla="*/ 0 w 10000"/>
                <a:gd name="connsiteY1" fmla="*/ 0 h 15344"/>
                <a:gd name="connsiteX2" fmla="*/ 10000 w 10000"/>
                <a:gd name="connsiteY2" fmla="*/ 10000 h 15344"/>
                <a:gd name="connsiteX3" fmla="*/ 2680 w 10000"/>
                <a:gd name="connsiteY3" fmla="*/ 15344 h 15344"/>
                <a:gd name="connsiteX0" fmla="*/ 2680 w 7416"/>
                <a:gd name="connsiteY0" fmla="*/ 15344 h 15344"/>
                <a:gd name="connsiteX1" fmla="*/ 0 w 7416"/>
                <a:gd name="connsiteY1" fmla="*/ 0 h 15344"/>
                <a:gd name="connsiteX2" fmla="*/ 7416 w 7416"/>
                <a:gd name="connsiteY2" fmla="*/ 11183 h 15344"/>
                <a:gd name="connsiteX3" fmla="*/ 2680 w 7416"/>
                <a:gd name="connsiteY3" fmla="*/ 15344 h 15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16" h="15344">
                  <a:moveTo>
                    <a:pt x="2680" y="15344"/>
                  </a:moveTo>
                  <a:lnTo>
                    <a:pt x="0" y="0"/>
                  </a:lnTo>
                  <a:lnTo>
                    <a:pt x="7416" y="11183"/>
                  </a:lnTo>
                  <a:lnTo>
                    <a:pt x="2680" y="15344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Прямоугольник 2"/>
            <p:cNvSpPr/>
            <p:nvPr/>
          </p:nvSpPr>
          <p:spPr>
            <a:xfrm rot="5400000">
              <a:off x="-63311" y="69275"/>
              <a:ext cx="1721300" cy="1582750"/>
            </a:xfrm>
            <a:custGeom>
              <a:avLst/>
              <a:gdLst>
                <a:gd name="connsiteX0" fmla="*/ 0 w 866775"/>
                <a:gd name="connsiteY0" fmla="*/ 0 h 771525"/>
                <a:gd name="connsiteX1" fmla="*/ 866775 w 866775"/>
                <a:gd name="connsiteY1" fmla="*/ 0 h 771525"/>
                <a:gd name="connsiteX2" fmla="*/ 866775 w 866775"/>
                <a:gd name="connsiteY2" fmla="*/ 771525 h 771525"/>
                <a:gd name="connsiteX3" fmla="*/ 0 w 866775"/>
                <a:gd name="connsiteY3" fmla="*/ 771525 h 771525"/>
                <a:gd name="connsiteX4" fmla="*/ 0 w 866775"/>
                <a:gd name="connsiteY4" fmla="*/ 0 h 771525"/>
                <a:gd name="connsiteX0" fmla="*/ 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0 w 1114425"/>
                <a:gd name="connsiteY4" fmla="*/ 0 h 771525"/>
                <a:gd name="connsiteX0" fmla="*/ 26670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266700 w 1114425"/>
                <a:gd name="connsiteY4" fmla="*/ 0 h 771525"/>
                <a:gd name="connsiteX0" fmla="*/ 26670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266700 w 1114425"/>
                <a:gd name="connsiteY4" fmla="*/ 0 h 771525"/>
                <a:gd name="connsiteX0" fmla="*/ 266700 w 1114425"/>
                <a:gd name="connsiteY0" fmla="*/ 0 h 771525"/>
                <a:gd name="connsiteX1" fmla="*/ 1114425 w 1114425"/>
                <a:gd name="connsiteY1" fmla="*/ 0 h 771525"/>
                <a:gd name="connsiteX2" fmla="*/ 832427 w 1114425"/>
                <a:gd name="connsiteY2" fmla="*/ 771525 h 771525"/>
                <a:gd name="connsiteX3" fmla="*/ 0 w 1114425"/>
                <a:gd name="connsiteY3" fmla="*/ 771525 h 771525"/>
                <a:gd name="connsiteX4" fmla="*/ 266700 w 1114425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425" h="771525">
                  <a:moveTo>
                    <a:pt x="266700" y="0"/>
                  </a:moveTo>
                  <a:lnTo>
                    <a:pt x="1114425" y="0"/>
                  </a:lnTo>
                  <a:lnTo>
                    <a:pt x="832427" y="771525"/>
                  </a:lnTo>
                  <a:lnTo>
                    <a:pt x="0" y="771525"/>
                  </a:lnTo>
                  <a:lnTo>
                    <a:pt x="266700" y="0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Прямоугольник 2"/>
            <p:cNvSpPr/>
            <p:nvPr/>
          </p:nvSpPr>
          <p:spPr>
            <a:xfrm rot="5400000">
              <a:off x="-63311" y="2742137"/>
              <a:ext cx="1721300" cy="1582751"/>
            </a:xfrm>
            <a:custGeom>
              <a:avLst/>
              <a:gdLst>
                <a:gd name="connsiteX0" fmla="*/ 0 w 866775"/>
                <a:gd name="connsiteY0" fmla="*/ 0 h 771525"/>
                <a:gd name="connsiteX1" fmla="*/ 866775 w 866775"/>
                <a:gd name="connsiteY1" fmla="*/ 0 h 771525"/>
                <a:gd name="connsiteX2" fmla="*/ 866775 w 866775"/>
                <a:gd name="connsiteY2" fmla="*/ 771525 h 771525"/>
                <a:gd name="connsiteX3" fmla="*/ 0 w 866775"/>
                <a:gd name="connsiteY3" fmla="*/ 771525 h 771525"/>
                <a:gd name="connsiteX4" fmla="*/ 0 w 866775"/>
                <a:gd name="connsiteY4" fmla="*/ 0 h 771525"/>
                <a:gd name="connsiteX0" fmla="*/ 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0 w 1114425"/>
                <a:gd name="connsiteY4" fmla="*/ 0 h 771525"/>
                <a:gd name="connsiteX0" fmla="*/ 266700 w 1114425"/>
                <a:gd name="connsiteY0" fmla="*/ 0 h 771525"/>
                <a:gd name="connsiteX1" fmla="*/ 1114425 w 1114425"/>
                <a:gd name="connsiteY1" fmla="*/ 0 h 771525"/>
                <a:gd name="connsiteX2" fmla="*/ 866775 w 1114425"/>
                <a:gd name="connsiteY2" fmla="*/ 771525 h 771525"/>
                <a:gd name="connsiteX3" fmla="*/ 0 w 1114425"/>
                <a:gd name="connsiteY3" fmla="*/ 771525 h 771525"/>
                <a:gd name="connsiteX4" fmla="*/ 266700 w 1114425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425" h="771525">
                  <a:moveTo>
                    <a:pt x="266700" y="0"/>
                  </a:moveTo>
                  <a:lnTo>
                    <a:pt x="1114425" y="0"/>
                  </a:lnTo>
                  <a:lnTo>
                    <a:pt x="866775" y="771525"/>
                  </a:lnTo>
                  <a:lnTo>
                    <a:pt x="0" y="771525"/>
                  </a:lnTo>
                  <a:lnTo>
                    <a:pt x="266700" y="0"/>
                  </a:lnTo>
                  <a:close/>
                </a:path>
              </a:pathLst>
            </a:custGeom>
            <a:solidFill>
              <a:srgbClr val="FFFF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27" name="Группа 126"/>
            <p:cNvGrpSpPr/>
            <p:nvPr/>
          </p:nvGrpSpPr>
          <p:grpSpPr>
            <a:xfrm>
              <a:off x="1445515" y="325508"/>
              <a:ext cx="1849809" cy="4557395"/>
              <a:chOff x="1445515" y="325508"/>
              <a:chExt cx="1850084" cy="4557576"/>
            </a:xfrm>
          </p:grpSpPr>
          <p:grpSp>
            <p:nvGrpSpPr>
              <p:cNvPr id="128" name="Группа 127"/>
              <p:cNvGrpSpPr/>
              <p:nvPr/>
            </p:nvGrpSpPr>
            <p:grpSpPr>
              <a:xfrm rot="16200000">
                <a:off x="244424" y="1767868"/>
                <a:ext cx="4398010" cy="1704340"/>
                <a:chOff x="244422" y="1767866"/>
                <a:chExt cx="4398010" cy="1704340"/>
              </a:xfrm>
            </p:grpSpPr>
            <p:sp>
              <p:nvSpPr>
                <p:cNvPr id="142" name="Прямоугольник 2"/>
                <p:cNvSpPr/>
                <p:nvPr/>
              </p:nvSpPr>
              <p:spPr>
                <a:xfrm>
                  <a:off x="1549347" y="1767866"/>
                  <a:ext cx="1779905" cy="1583055"/>
                </a:xfrm>
                <a:custGeom>
                  <a:avLst/>
                  <a:gdLst>
                    <a:gd name="connsiteX0" fmla="*/ 0 w 866775"/>
                    <a:gd name="connsiteY0" fmla="*/ 0 h 771525"/>
                    <a:gd name="connsiteX1" fmla="*/ 866775 w 866775"/>
                    <a:gd name="connsiteY1" fmla="*/ 0 h 771525"/>
                    <a:gd name="connsiteX2" fmla="*/ 866775 w 866775"/>
                    <a:gd name="connsiteY2" fmla="*/ 771525 h 771525"/>
                    <a:gd name="connsiteX3" fmla="*/ 0 w 866775"/>
                    <a:gd name="connsiteY3" fmla="*/ 771525 h 771525"/>
                    <a:gd name="connsiteX4" fmla="*/ 0 w 866775"/>
                    <a:gd name="connsiteY4" fmla="*/ 0 h 771525"/>
                    <a:gd name="connsiteX0" fmla="*/ 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0 w 1114425"/>
                    <a:gd name="connsiteY4" fmla="*/ 0 h 771525"/>
                    <a:gd name="connsiteX0" fmla="*/ 266700 w 1114425"/>
                    <a:gd name="connsiteY0" fmla="*/ 0 h 771525"/>
                    <a:gd name="connsiteX1" fmla="*/ 1114425 w 1114425"/>
                    <a:gd name="connsiteY1" fmla="*/ 0 h 771525"/>
                    <a:gd name="connsiteX2" fmla="*/ 866775 w 1114425"/>
                    <a:gd name="connsiteY2" fmla="*/ 771525 h 771525"/>
                    <a:gd name="connsiteX3" fmla="*/ 0 w 1114425"/>
                    <a:gd name="connsiteY3" fmla="*/ 771525 h 771525"/>
                    <a:gd name="connsiteX4" fmla="*/ 266700 w 1114425"/>
                    <a:gd name="connsiteY4" fmla="*/ 0 h 77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25" h="771525">
                      <a:moveTo>
                        <a:pt x="266700" y="0"/>
                      </a:moveTo>
                      <a:lnTo>
                        <a:pt x="1114425" y="0"/>
                      </a:lnTo>
                      <a:lnTo>
                        <a:pt x="866775" y="771525"/>
                      </a:lnTo>
                      <a:lnTo>
                        <a:pt x="0" y="771525"/>
                      </a:lnTo>
                      <a:lnTo>
                        <a:pt x="26670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43" name="Группа 142"/>
                <p:cNvGrpSpPr/>
                <p:nvPr/>
              </p:nvGrpSpPr>
              <p:grpSpPr>
                <a:xfrm>
                  <a:off x="244422" y="1767866"/>
                  <a:ext cx="4398010" cy="1704340"/>
                  <a:chOff x="244422" y="1767866"/>
                  <a:chExt cx="4398010" cy="1704340"/>
                </a:xfrm>
              </p:grpSpPr>
              <p:sp>
                <p:nvSpPr>
                  <p:cNvPr id="144" name="Блок-схема: извлечение 13"/>
                  <p:cNvSpPr/>
                  <p:nvPr/>
                </p:nvSpPr>
                <p:spPr>
                  <a:xfrm rot="5400000">
                    <a:off x="2730447" y="3272816"/>
                    <a:ext cx="121285" cy="258445"/>
                  </a:xfrm>
                  <a:custGeom>
                    <a:avLst/>
                    <a:gdLst>
                      <a:gd name="connsiteX0" fmla="*/ 0 w 10000"/>
                      <a:gd name="connsiteY0" fmla="*/ 10000 h 10000"/>
                      <a:gd name="connsiteX1" fmla="*/ 5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0" fmla="*/ 0 w 10000"/>
                      <a:gd name="connsiteY0" fmla="*/ 10000 h 10000"/>
                      <a:gd name="connsiteX1" fmla="*/ 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0" h="10000">
                        <a:moveTo>
                          <a:pt x="0" y="10000"/>
                        </a:moveTo>
                        <a:lnTo>
                          <a:pt x="0" y="0"/>
                        </a:lnTo>
                        <a:lnTo>
                          <a:pt x="10000" y="10000"/>
                        </a:lnTo>
                        <a:lnTo>
                          <a:pt x="0" y="1000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5" name="Блок-схема: извлечение 13"/>
                  <p:cNvSpPr/>
                  <p:nvPr/>
                </p:nvSpPr>
                <p:spPr>
                  <a:xfrm rot="16200000" flipH="1">
                    <a:off x="1616022" y="3272816"/>
                    <a:ext cx="121285" cy="258445"/>
                  </a:xfrm>
                  <a:custGeom>
                    <a:avLst/>
                    <a:gdLst>
                      <a:gd name="connsiteX0" fmla="*/ 0 w 10000"/>
                      <a:gd name="connsiteY0" fmla="*/ 10000 h 10000"/>
                      <a:gd name="connsiteX1" fmla="*/ 5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0" fmla="*/ 0 w 10000"/>
                      <a:gd name="connsiteY0" fmla="*/ 10000 h 10000"/>
                      <a:gd name="connsiteX1" fmla="*/ 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0" h="10000">
                        <a:moveTo>
                          <a:pt x="0" y="10000"/>
                        </a:moveTo>
                        <a:lnTo>
                          <a:pt x="0" y="0"/>
                        </a:lnTo>
                        <a:lnTo>
                          <a:pt x="10000" y="10000"/>
                        </a:lnTo>
                        <a:lnTo>
                          <a:pt x="0" y="1000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15000"/>
                      </a:lnSpc>
                      <a:spcBef>
                        <a:spcPts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ru-RU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rPr>
                      <a:t> </a:t>
                    </a:r>
                  </a:p>
                </p:txBody>
              </p:sp>
              <p:sp>
                <p:nvSpPr>
                  <p:cNvPr id="146" name="Прямоугольник 2"/>
                  <p:cNvSpPr/>
                  <p:nvPr/>
                </p:nvSpPr>
                <p:spPr>
                  <a:xfrm>
                    <a:off x="244422" y="1767866"/>
                    <a:ext cx="1721485" cy="1583055"/>
                  </a:xfrm>
                  <a:custGeom>
                    <a:avLst/>
                    <a:gdLst>
                      <a:gd name="connsiteX0" fmla="*/ 0 w 866775"/>
                      <a:gd name="connsiteY0" fmla="*/ 0 h 771525"/>
                      <a:gd name="connsiteX1" fmla="*/ 866775 w 866775"/>
                      <a:gd name="connsiteY1" fmla="*/ 0 h 771525"/>
                      <a:gd name="connsiteX2" fmla="*/ 866775 w 866775"/>
                      <a:gd name="connsiteY2" fmla="*/ 771525 h 771525"/>
                      <a:gd name="connsiteX3" fmla="*/ 0 w 866775"/>
                      <a:gd name="connsiteY3" fmla="*/ 771525 h 771525"/>
                      <a:gd name="connsiteX4" fmla="*/ 0 w 866775"/>
                      <a:gd name="connsiteY4" fmla="*/ 0 h 771525"/>
                      <a:gd name="connsiteX0" fmla="*/ 0 w 1114425"/>
                      <a:gd name="connsiteY0" fmla="*/ 0 h 771525"/>
                      <a:gd name="connsiteX1" fmla="*/ 1114425 w 1114425"/>
                      <a:gd name="connsiteY1" fmla="*/ 0 h 771525"/>
                      <a:gd name="connsiteX2" fmla="*/ 866775 w 1114425"/>
                      <a:gd name="connsiteY2" fmla="*/ 771525 h 771525"/>
                      <a:gd name="connsiteX3" fmla="*/ 0 w 1114425"/>
                      <a:gd name="connsiteY3" fmla="*/ 771525 h 771525"/>
                      <a:gd name="connsiteX4" fmla="*/ 0 w 1114425"/>
                      <a:gd name="connsiteY4" fmla="*/ 0 h 771525"/>
                      <a:gd name="connsiteX0" fmla="*/ 266700 w 1114425"/>
                      <a:gd name="connsiteY0" fmla="*/ 0 h 771525"/>
                      <a:gd name="connsiteX1" fmla="*/ 1114425 w 1114425"/>
                      <a:gd name="connsiteY1" fmla="*/ 0 h 771525"/>
                      <a:gd name="connsiteX2" fmla="*/ 866775 w 1114425"/>
                      <a:gd name="connsiteY2" fmla="*/ 771525 h 771525"/>
                      <a:gd name="connsiteX3" fmla="*/ 0 w 1114425"/>
                      <a:gd name="connsiteY3" fmla="*/ 771525 h 771525"/>
                      <a:gd name="connsiteX4" fmla="*/ 266700 w 1114425"/>
                      <a:gd name="connsiteY4" fmla="*/ 0 h 771525"/>
                      <a:gd name="connsiteX0" fmla="*/ 266700 w 1114425"/>
                      <a:gd name="connsiteY0" fmla="*/ 0 h 771525"/>
                      <a:gd name="connsiteX1" fmla="*/ 1114425 w 1114425"/>
                      <a:gd name="connsiteY1" fmla="*/ 0 h 771525"/>
                      <a:gd name="connsiteX2" fmla="*/ 866775 w 1114425"/>
                      <a:gd name="connsiteY2" fmla="*/ 771525 h 771525"/>
                      <a:gd name="connsiteX3" fmla="*/ 0 w 1114425"/>
                      <a:gd name="connsiteY3" fmla="*/ 771525 h 771525"/>
                      <a:gd name="connsiteX4" fmla="*/ 266700 w 1114425"/>
                      <a:gd name="connsiteY4" fmla="*/ 0 h 771525"/>
                      <a:gd name="connsiteX0" fmla="*/ 266700 w 1114425"/>
                      <a:gd name="connsiteY0" fmla="*/ 0 h 771525"/>
                      <a:gd name="connsiteX1" fmla="*/ 1114425 w 1114425"/>
                      <a:gd name="connsiteY1" fmla="*/ 0 h 771525"/>
                      <a:gd name="connsiteX2" fmla="*/ 832427 w 1114425"/>
                      <a:gd name="connsiteY2" fmla="*/ 771525 h 771525"/>
                      <a:gd name="connsiteX3" fmla="*/ 0 w 1114425"/>
                      <a:gd name="connsiteY3" fmla="*/ 771525 h 771525"/>
                      <a:gd name="connsiteX4" fmla="*/ 266700 w 1114425"/>
                      <a:gd name="connsiteY4" fmla="*/ 0 h 771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14425" h="771525">
                        <a:moveTo>
                          <a:pt x="266700" y="0"/>
                        </a:moveTo>
                        <a:lnTo>
                          <a:pt x="1114425" y="0"/>
                        </a:lnTo>
                        <a:lnTo>
                          <a:pt x="832427" y="771525"/>
                        </a:lnTo>
                        <a:lnTo>
                          <a:pt x="0" y="771525"/>
                        </a:lnTo>
                        <a:lnTo>
                          <a:pt x="266700" y="0"/>
                        </a:lnTo>
                        <a:close/>
                      </a:path>
                    </a:pathLst>
                  </a:custGeom>
                  <a:blipFill dpi="0" rotWithShape="1"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7" name="Прямоугольник 2"/>
                  <p:cNvSpPr/>
                  <p:nvPr/>
                </p:nvSpPr>
                <p:spPr>
                  <a:xfrm>
                    <a:off x="2920947" y="1767866"/>
                    <a:ext cx="1721485" cy="1583055"/>
                  </a:xfrm>
                  <a:custGeom>
                    <a:avLst/>
                    <a:gdLst>
                      <a:gd name="connsiteX0" fmla="*/ 0 w 866775"/>
                      <a:gd name="connsiteY0" fmla="*/ 0 h 771525"/>
                      <a:gd name="connsiteX1" fmla="*/ 866775 w 866775"/>
                      <a:gd name="connsiteY1" fmla="*/ 0 h 771525"/>
                      <a:gd name="connsiteX2" fmla="*/ 866775 w 866775"/>
                      <a:gd name="connsiteY2" fmla="*/ 771525 h 771525"/>
                      <a:gd name="connsiteX3" fmla="*/ 0 w 866775"/>
                      <a:gd name="connsiteY3" fmla="*/ 771525 h 771525"/>
                      <a:gd name="connsiteX4" fmla="*/ 0 w 866775"/>
                      <a:gd name="connsiteY4" fmla="*/ 0 h 771525"/>
                      <a:gd name="connsiteX0" fmla="*/ 0 w 1114425"/>
                      <a:gd name="connsiteY0" fmla="*/ 0 h 771525"/>
                      <a:gd name="connsiteX1" fmla="*/ 1114425 w 1114425"/>
                      <a:gd name="connsiteY1" fmla="*/ 0 h 771525"/>
                      <a:gd name="connsiteX2" fmla="*/ 866775 w 1114425"/>
                      <a:gd name="connsiteY2" fmla="*/ 771525 h 771525"/>
                      <a:gd name="connsiteX3" fmla="*/ 0 w 1114425"/>
                      <a:gd name="connsiteY3" fmla="*/ 771525 h 771525"/>
                      <a:gd name="connsiteX4" fmla="*/ 0 w 1114425"/>
                      <a:gd name="connsiteY4" fmla="*/ 0 h 771525"/>
                      <a:gd name="connsiteX0" fmla="*/ 266700 w 1114425"/>
                      <a:gd name="connsiteY0" fmla="*/ 0 h 771525"/>
                      <a:gd name="connsiteX1" fmla="*/ 1114425 w 1114425"/>
                      <a:gd name="connsiteY1" fmla="*/ 0 h 771525"/>
                      <a:gd name="connsiteX2" fmla="*/ 866775 w 1114425"/>
                      <a:gd name="connsiteY2" fmla="*/ 771525 h 771525"/>
                      <a:gd name="connsiteX3" fmla="*/ 0 w 1114425"/>
                      <a:gd name="connsiteY3" fmla="*/ 771525 h 771525"/>
                      <a:gd name="connsiteX4" fmla="*/ 266700 w 1114425"/>
                      <a:gd name="connsiteY4" fmla="*/ 0 h 771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14425" h="771525">
                        <a:moveTo>
                          <a:pt x="266700" y="0"/>
                        </a:moveTo>
                        <a:lnTo>
                          <a:pt x="1114425" y="0"/>
                        </a:lnTo>
                        <a:lnTo>
                          <a:pt x="866775" y="771525"/>
                        </a:lnTo>
                        <a:lnTo>
                          <a:pt x="0" y="771525"/>
                        </a:lnTo>
                        <a:lnTo>
                          <a:pt x="266700" y="0"/>
                        </a:lnTo>
                        <a:close/>
                      </a:path>
                    </a:pathLst>
                  </a:custGeom>
                  <a:blipFill dpi="0" rotWithShape="1"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8" name="Блок-схема: извлечение 13"/>
                  <p:cNvSpPr/>
                  <p:nvPr/>
                </p:nvSpPr>
                <p:spPr>
                  <a:xfrm rot="5400000">
                    <a:off x="1358847" y="3282341"/>
                    <a:ext cx="121285" cy="258445"/>
                  </a:xfrm>
                  <a:custGeom>
                    <a:avLst/>
                    <a:gdLst>
                      <a:gd name="connsiteX0" fmla="*/ 0 w 10000"/>
                      <a:gd name="connsiteY0" fmla="*/ 10000 h 10000"/>
                      <a:gd name="connsiteX1" fmla="*/ 5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0" fmla="*/ 0 w 10000"/>
                      <a:gd name="connsiteY0" fmla="*/ 10000 h 10000"/>
                      <a:gd name="connsiteX1" fmla="*/ 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0" h="10000">
                        <a:moveTo>
                          <a:pt x="0" y="10000"/>
                        </a:moveTo>
                        <a:lnTo>
                          <a:pt x="0" y="0"/>
                        </a:lnTo>
                        <a:lnTo>
                          <a:pt x="10000" y="10000"/>
                        </a:lnTo>
                        <a:lnTo>
                          <a:pt x="0" y="10000"/>
                        </a:lnTo>
                        <a:close/>
                      </a:path>
                    </a:pathLst>
                  </a:custGeom>
                  <a:blipFill dpi="0"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9" name="Блок-схема: извлечение 13"/>
                  <p:cNvSpPr/>
                  <p:nvPr/>
                </p:nvSpPr>
                <p:spPr>
                  <a:xfrm rot="16200000" flipH="1">
                    <a:off x="2987622" y="3282341"/>
                    <a:ext cx="121285" cy="258445"/>
                  </a:xfrm>
                  <a:custGeom>
                    <a:avLst/>
                    <a:gdLst>
                      <a:gd name="connsiteX0" fmla="*/ 0 w 10000"/>
                      <a:gd name="connsiteY0" fmla="*/ 10000 h 10000"/>
                      <a:gd name="connsiteX1" fmla="*/ 5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0" fmla="*/ 0 w 10000"/>
                      <a:gd name="connsiteY0" fmla="*/ 10000 h 10000"/>
                      <a:gd name="connsiteX1" fmla="*/ 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0" h="10000">
                        <a:moveTo>
                          <a:pt x="0" y="10000"/>
                        </a:moveTo>
                        <a:lnTo>
                          <a:pt x="0" y="0"/>
                        </a:lnTo>
                        <a:lnTo>
                          <a:pt x="10000" y="10000"/>
                        </a:lnTo>
                        <a:lnTo>
                          <a:pt x="0" y="10000"/>
                        </a:lnTo>
                        <a:close/>
                      </a:path>
                    </a:pathLst>
                  </a:custGeom>
                  <a:blipFill dpi="0"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129" name="Группа 128"/>
              <p:cNvGrpSpPr/>
              <p:nvPr/>
            </p:nvGrpSpPr>
            <p:grpSpPr>
              <a:xfrm>
                <a:off x="1445515" y="325508"/>
                <a:ext cx="1667963" cy="4557576"/>
                <a:chOff x="1445515" y="325508"/>
                <a:chExt cx="1667963" cy="4557576"/>
              </a:xfrm>
            </p:grpSpPr>
            <p:grpSp>
              <p:nvGrpSpPr>
                <p:cNvPr id="130" name="Группа 129"/>
                <p:cNvGrpSpPr/>
                <p:nvPr/>
              </p:nvGrpSpPr>
              <p:grpSpPr>
                <a:xfrm>
                  <a:off x="1445515" y="325508"/>
                  <a:ext cx="1667963" cy="4392295"/>
                  <a:chOff x="1445515" y="325508"/>
                  <a:chExt cx="1667963" cy="4392295"/>
                </a:xfrm>
              </p:grpSpPr>
              <p:grpSp>
                <p:nvGrpSpPr>
                  <p:cNvPr id="133" name="Группа 132"/>
                  <p:cNvGrpSpPr/>
                  <p:nvPr/>
                </p:nvGrpSpPr>
                <p:grpSpPr>
                  <a:xfrm>
                    <a:off x="1450091" y="325508"/>
                    <a:ext cx="1663387" cy="4392295"/>
                    <a:chOff x="1450091" y="325508"/>
                    <a:chExt cx="1663598" cy="4392295"/>
                  </a:xfrm>
                </p:grpSpPr>
                <p:grpSp>
                  <p:nvGrpSpPr>
                    <p:cNvPr id="136" name="Группа 135"/>
                    <p:cNvGrpSpPr/>
                    <p:nvPr/>
                  </p:nvGrpSpPr>
                  <p:grpSpPr>
                    <a:xfrm rot="16200000">
                      <a:off x="75790" y="1730280"/>
                      <a:ext cx="4392295" cy="1582751"/>
                      <a:chOff x="75788" y="1730280"/>
                      <a:chExt cx="4392766" cy="1583055"/>
                    </a:xfrm>
                  </p:grpSpPr>
                  <p:sp>
                    <p:nvSpPr>
                      <p:cNvPr id="139" name="Прямоугольник 2"/>
                      <p:cNvSpPr/>
                      <p:nvPr/>
                    </p:nvSpPr>
                    <p:spPr>
                      <a:xfrm>
                        <a:off x="1380606" y="1730280"/>
                        <a:ext cx="1779905" cy="1583055"/>
                      </a:xfrm>
                      <a:custGeom>
                        <a:avLst/>
                        <a:gdLst>
                          <a:gd name="connsiteX0" fmla="*/ 0 w 866775"/>
                          <a:gd name="connsiteY0" fmla="*/ 0 h 771525"/>
                          <a:gd name="connsiteX1" fmla="*/ 866775 w 866775"/>
                          <a:gd name="connsiteY1" fmla="*/ 0 h 771525"/>
                          <a:gd name="connsiteX2" fmla="*/ 866775 w 866775"/>
                          <a:gd name="connsiteY2" fmla="*/ 771525 h 771525"/>
                          <a:gd name="connsiteX3" fmla="*/ 0 w 866775"/>
                          <a:gd name="connsiteY3" fmla="*/ 771525 h 771525"/>
                          <a:gd name="connsiteX4" fmla="*/ 0 w 866775"/>
                          <a:gd name="connsiteY4" fmla="*/ 0 h 771525"/>
                          <a:gd name="connsiteX0" fmla="*/ 0 w 1114425"/>
                          <a:gd name="connsiteY0" fmla="*/ 0 h 771525"/>
                          <a:gd name="connsiteX1" fmla="*/ 1114425 w 1114425"/>
                          <a:gd name="connsiteY1" fmla="*/ 0 h 771525"/>
                          <a:gd name="connsiteX2" fmla="*/ 866775 w 1114425"/>
                          <a:gd name="connsiteY2" fmla="*/ 771525 h 771525"/>
                          <a:gd name="connsiteX3" fmla="*/ 0 w 1114425"/>
                          <a:gd name="connsiteY3" fmla="*/ 771525 h 771525"/>
                          <a:gd name="connsiteX4" fmla="*/ 0 w 1114425"/>
                          <a:gd name="connsiteY4" fmla="*/ 0 h 771525"/>
                          <a:gd name="connsiteX0" fmla="*/ 266700 w 1114425"/>
                          <a:gd name="connsiteY0" fmla="*/ 0 h 771525"/>
                          <a:gd name="connsiteX1" fmla="*/ 1114425 w 1114425"/>
                          <a:gd name="connsiteY1" fmla="*/ 0 h 771525"/>
                          <a:gd name="connsiteX2" fmla="*/ 866775 w 1114425"/>
                          <a:gd name="connsiteY2" fmla="*/ 771525 h 771525"/>
                          <a:gd name="connsiteX3" fmla="*/ 0 w 1114425"/>
                          <a:gd name="connsiteY3" fmla="*/ 771525 h 771525"/>
                          <a:gd name="connsiteX4" fmla="*/ 266700 w 1114425"/>
                          <a:gd name="connsiteY4" fmla="*/ 0 h 7715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114425" h="771525">
                            <a:moveTo>
                              <a:pt x="266700" y="0"/>
                            </a:moveTo>
                            <a:lnTo>
                              <a:pt x="1114425" y="0"/>
                            </a:lnTo>
                            <a:lnTo>
                              <a:pt x="866775" y="771525"/>
                            </a:lnTo>
                            <a:lnTo>
                              <a:pt x="0" y="771525"/>
                            </a:lnTo>
                            <a:lnTo>
                              <a:pt x="266700" y="0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a:blipFill>
                      <a:ln w="2540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ru-RU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140" name="Прямоугольник 2"/>
                      <p:cNvSpPr/>
                      <p:nvPr/>
                    </p:nvSpPr>
                    <p:spPr>
                      <a:xfrm>
                        <a:off x="75788" y="1730280"/>
                        <a:ext cx="1721485" cy="1583055"/>
                      </a:xfrm>
                      <a:custGeom>
                        <a:avLst/>
                        <a:gdLst>
                          <a:gd name="connsiteX0" fmla="*/ 0 w 866775"/>
                          <a:gd name="connsiteY0" fmla="*/ 0 h 771525"/>
                          <a:gd name="connsiteX1" fmla="*/ 866775 w 866775"/>
                          <a:gd name="connsiteY1" fmla="*/ 0 h 771525"/>
                          <a:gd name="connsiteX2" fmla="*/ 866775 w 866775"/>
                          <a:gd name="connsiteY2" fmla="*/ 771525 h 771525"/>
                          <a:gd name="connsiteX3" fmla="*/ 0 w 866775"/>
                          <a:gd name="connsiteY3" fmla="*/ 771525 h 771525"/>
                          <a:gd name="connsiteX4" fmla="*/ 0 w 866775"/>
                          <a:gd name="connsiteY4" fmla="*/ 0 h 771525"/>
                          <a:gd name="connsiteX0" fmla="*/ 0 w 1114425"/>
                          <a:gd name="connsiteY0" fmla="*/ 0 h 771525"/>
                          <a:gd name="connsiteX1" fmla="*/ 1114425 w 1114425"/>
                          <a:gd name="connsiteY1" fmla="*/ 0 h 771525"/>
                          <a:gd name="connsiteX2" fmla="*/ 866775 w 1114425"/>
                          <a:gd name="connsiteY2" fmla="*/ 771525 h 771525"/>
                          <a:gd name="connsiteX3" fmla="*/ 0 w 1114425"/>
                          <a:gd name="connsiteY3" fmla="*/ 771525 h 771525"/>
                          <a:gd name="connsiteX4" fmla="*/ 0 w 1114425"/>
                          <a:gd name="connsiteY4" fmla="*/ 0 h 771525"/>
                          <a:gd name="connsiteX0" fmla="*/ 266700 w 1114425"/>
                          <a:gd name="connsiteY0" fmla="*/ 0 h 771525"/>
                          <a:gd name="connsiteX1" fmla="*/ 1114425 w 1114425"/>
                          <a:gd name="connsiteY1" fmla="*/ 0 h 771525"/>
                          <a:gd name="connsiteX2" fmla="*/ 866775 w 1114425"/>
                          <a:gd name="connsiteY2" fmla="*/ 771525 h 771525"/>
                          <a:gd name="connsiteX3" fmla="*/ 0 w 1114425"/>
                          <a:gd name="connsiteY3" fmla="*/ 771525 h 771525"/>
                          <a:gd name="connsiteX4" fmla="*/ 266700 w 1114425"/>
                          <a:gd name="connsiteY4" fmla="*/ 0 h 771525"/>
                          <a:gd name="connsiteX0" fmla="*/ 266700 w 1114425"/>
                          <a:gd name="connsiteY0" fmla="*/ 0 h 771525"/>
                          <a:gd name="connsiteX1" fmla="*/ 1114425 w 1114425"/>
                          <a:gd name="connsiteY1" fmla="*/ 0 h 771525"/>
                          <a:gd name="connsiteX2" fmla="*/ 866775 w 1114425"/>
                          <a:gd name="connsiteY2" fmla="*/ 771525 h 771525"/>
                          <a:gd name="connsiteX3" fmla="*/ 0 w 1114425"/>
                          <a:gd name="connsiteY3" fmla="*/ 771525 h 771525"/>
                          <a:gd name="connsiteX4" fmla="*/ 266700 w 1114425"/>
                          <a:gd name="connsiteY4" fmla="*/ 0 h 771525"/>
                          <a:gd name="connsiteX0" fmla="*/ 266700 w 1114425"/>
                          <a:gd name="connsiteY0" fmla="*/ 0 h 771525"/>
                          <a:gd name="connsiteX1" fmla="*/ 1114425 w 1114425"/>
                          <a:gd name="connsiteY1" fmla="*/ 0 h 771525"/>
                          <a:gd name="connsiteX2" fmla="*/ 832427 w 1114425"/>
                          <a:gd name="connsiteY2" fmla="*/ 771525 h 771525"/>
                          <a:gd name="connsiteX3" fmla="*/ 0 w 1114425"/>
                          <a:gd name="connsiteY3" fmla="*/ 771525 h 771525"/>
                          <a:gd name="connsiteX4" fmla="*/ 266700 w 1114425"/>
                          <a:gd name="connsiteY4" fmla="*/ 0 h 7715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114425" h="771525">
                            <a:moveTo>
                              <a:pt x="266700" y="0"/>
                            </a:moveTo>
                            <a:lnTo>
                              <a:pt x="1114425" y="0"/>
                            </a:lnTo>
                            <a:lnTo>
                              <a:pt x="832427" y="771525"/>
                            </a:lnTo>
                            <a:lnTo>
                              <a:pt x="0" y="771525"/>
                            </a:lnTo>
                            <a:lnTo>
                              <a:pt x="266700" y="0"/>
                            </a:lnTo>
                            <a:close/>
                          </a:path>
                        </a:pathLst>
                      </a:custGeom>
                      <a:solidFill>
                        <a:srgbClr val="FFFF00"/>
                      </a:solidFill>
                      <a:ln w="2540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ru-RU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141" name="Прямоугольник 2"/>
                      <p:cNvSpPr/>
                      <p:nvPr/>
                    </p:nvSpPr>
                    <p:spPr>
                      <a:xfrm>
                        <a:off x="2747069" y="1730280"/>
                        <a:ext cx="1721485" cy="1583055"/>
                      </a:xfrm>
                      <a:custGeom>
                        <a:avLst/>
                        <a:gdLst>
                          <a:gd name="connsiteX0" fmla="*/ 0 w 866775"/>
                          <a:gd name="connsiteY0" fmla="*/ 0 h 771525"/>
                          <a:gd name="connsiteX1" fmla="*/ 866775 w 866775"/>
                          <a:gd name="connsiteY1" fmla="*/ 0 h 771525"/>
                          <a:gd name="connsiteX2" fmla="*/ 866775 w 866775"/>
                          <a:gd name="connsiteY2" fmla="*/ 771525 h 771525"/>
                          <a:gd name="connsiteX3" fmla="*/ 0 w 866775"/>
                          <a:gd name="connsiteY3" fmla="*/ 771525 h 771525"/>
                          <a:gd name="connsiteX4" fmla="*/ 0 w 866775"/>
                          <a:gd name="connsiteY4" fmla="*/ 0 h 771525"/>
                          <a:gd name="connsiteX0" fmla="*/ 0 w 1114425"/>
                          <a:gd name="connsiteY0" fmla="*/ 0 h 771525"/>
                          <a:gd name="connsiteX1" fmla="*/ 1114425 w 1114425"/>
                          <a:gd name="connsiteY1" fmla="*/ 0 h 771525"/>
                          <a:gd name="connsiteX2" fmla="*/ 866775 w 1114425"/>
                          <a:gd name="connsiteY2" fmla="*/ 771525 h 771525"/>
                          <a:gd name="connsiteX3" fmla="*/ 0 w 1114425"/>
                          <a:gd name="connsiteY3" fmla="*/ 771525 h 771525"/>
                          <a:gd name="connsiteX4" fmla="*/ 0 w 1114425"/>
                          <a:gd name="connsiteY4" fmla="*/ 0 h 771525"/>
                          <a:gd name="connsiteX0" fmla="*/ 266700 w 1114425"/>
                          <a:gd name="connsiteY0" fmla="*/ 0 h 771525"/>
                          <a:gd name="connsiteX1" fmla="*/ 1114425 w 1114425"/>
                          <a:gd name="connsiteY1" fmla="*/ 0 h 771525"/>
                          <a:gd name="connsiteX2" fmla="*/ 866775 w 1114425"/>
                          <a:gd name="connsiteY2" fmla="*/ 771525 h 771525"/>
                          <a:gd name="connsiteX3" fmla="*/ 0 w 1114425"/>
                          <a:gd name="connsiteY3" fmla="*/ 771525 h 771525"/>
                          <a:gd name="connsiteX4" fmla="*/ 266700 w 1114425"/>
                          <a:gd name="connsiteY4" fmla="*/ 0 h 7715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114425" h="771525">
                            <a:moveTo>
                              <a:pt x="266700" y="0"/>
                            </a:moveTo>
                            <a:lnTo>
                              <a:pt x="1114425" y="0"/>
                            </a:lnTo>
                            <a:lnTo>
                              <a:pt x="866775" y="771525"/>
                            </a:lnTo>
                            <a:lnTo>
                              <a:pt x="0" y="771525"/>
                            </a:lnTo>
                            <a:lnTo>
                              <a:pt x="266700" y="0"/>
                            </a:lnTo>
                            <a:close/>
                          </a:path>
                        </a:pathLst>
                      </a:custGeom>
                      <a:solidFill>
                        <a:srgbClr val="FFFF00"/>
                      </a:solidFill>
                      <a:ln w="2540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ru-RU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</p:grpSp>
                <p:sp>
                  <p:nvSpPr>
                    <p:cNvPr id="137" name="Прямоугольник 2"/>
                    <p:cNvSpPr/>
                    <p:nvPr/>
                  </p:nvSpPr>
                  <p:spPr>
                    <a:xfrm rot="7042068" flipV="1">
                      <a:off x="1992394" y="1111802"/>
                      <a:ext cx="501995" cy="1586602"/>
                    </a:xfrm>
                    <a:custGeom>
                      <a:avLst/>
                      <a:gdLst>
                        <a:gd name="connsiteX0" fmla="*/ 0 w 866775"/>
                        <a:gd name="connsiteY0" fmla="*/ 0 h 771525"/>
                        <a:gd name="connsiteX1" fmla="*/ 866775 w 866775"/>
                        <a:gd name="connsiteY1" fmla="*/ 0 h 771525"/>
                        <a:gd name="connsiteX2" fmla="*/ 866775 w 866775"/>
                        <a:gd name="connsiteY2" fmla="*/ 771525 h 771525"/>
                        <a:gd name="connsiteX3" fmla="*/ 0 w 866775"/>
                        <a:gd name="connsiteY3" fmla="*/ 771525 h 771525"/>
                        <a:gd name="connsiteX4" fmla="*/ 0 w 866775"/>
                        <a:gd name="connsiteY4" fmla="*/ 0 h 771525"/>
                        <a:gd name="connsiteX0" fmla="*/ 0 w 1114425"/>
                        <a:gd name="connsiteY0" fmla="*/ 0 h 771525"/>
                        <a:gd name="connsiteX1" fmla="*/ 1114425 w 1114425"/>
                        <a:gd name="connsiteY1" fmla="*/ 0 h 771525"/>
                        <a:gd name="connsiteX2" fmla="*/ 866775 w 1114425"/>
                        <a:gd name="connsiteY2" fmla="*/ 771525 h 771525"/>
                        <a:gd name="connsiteX3" fmla="*/ 0 w 1114425"/>
                        <a:gd name="connsiteY3" fmla="*/ 771525 h 771525"/>
                        <a:gd name="connsiteX4" fmla="*/ 0 w 1114425"/>
                        <a:gd name="connsiteY4" fmla="*/ 0 h 771525"/>
                        <a:gd name="connsiteX0" fmla="*/ 266700 w 1114425"/>
                        <a:gd name="connsiteY0" fmla="*/ 0 h 771525"/>
                        <a:gd name="connsiteX1" fmla="*/ 1114425 w 1114425"/>
                        <a:gd name="connsiteY1" fmla="*/ 0 h 771525"/>
                        <a:gd name="connsiteX2" fmla="*/ 866775 w 1114425"/>
                        <a:gd name="connsiteY2" fmla="*/ 771525 h 771525"/>
                        <a:gd name="connsiteX3" fmla="*/ 0 w 1114425"/>
                        <a:gd name="connsiteY3" fmla="*/ 771525 h 771525"/>
                        <a:gd name="connsiteX4" fmla="*/ 266700 w 1114425"/>
                        <a:gd name="connsiteY4" fmla="*/ 0 h 771525"/>
                        <a:gd name="connsiteX0" fmla="*/ 1558576 w 2406301"/>
                        <a:gd name="connsiteY0" fmla="*/ 0 h 771525"/>
                        <a:gd name="connsiteX1" fmla="*/ 2406301 w 2406301"/>
                        <a:gd name="connsiteY1" fmla="*/ 0 h 771525"/>
                        <a:gd name="connsiteX2" fmla="*/ 2158651 w 2406301"/>
                        <a:gd name="connsiteY2" fmla="*/ 771525 h 771525"/>
                        <a:gd name="connsiteX3" fmla="*/ 0 w 2406301"/>
                        <a:gd name="connsiteY3" fmla="*/ 771426 h 771525"/>
                        <a:gd name="connsiteX4" fmla="*/ 1558576 w 2406301"/>
                        <a:gd name="connsiteY4" fmla="*/ 0 h 771525"/>
                        <a:gd name="connsiteX0" fmla="*/ 1558576 w 2406301"/>
                        <a:gd name="connsiteY0" fmla="*/ 0 h 771426"/>
                        <a:gd name="connsiteX1" fmla="*/ 2406301 w 2406301"/>
                        <a:gd name="connsiteY1" fmla="*/ 0 h 771426"/>
                        <a:gd name="connsiteX2" fmla="*/ 938066 w 2406301"/>
                        <a:gd name="connsiteY2" fmla="*/ 771426 h 771426"/>
                        <a:gd name="connsiteX3" fmla="*/ 0 w 2406301"/>
                        <a:gd name="connsiteY3" fmla="*/ 771426 h 771426"/>
                        <a:gd name="connsiteX4" fmla="*/ 1558576 w 2406301"/>
                        <a:gd name="connsiteY4" fmla="*/ 0 h 771426"/>
                        <a:gd name="connsiteX0" fmla="*/ 1558576 w 2406301"/>
                        <a:gd name="connsiteY0" fmla="*/ 0 h 771426"/>
                        <a:gd name="connsiteX1" fmla="*/ 2406301 w 2406301"/>
                        <a:gd name="connsiteY1" fmla="*/ 0 h 771426"/>
                        <a:gd name="connsiteX2" fmla="*/ 938066 w 2406301"/>
                        <a:gd name="connsiteY2" fmla="*/ 771426 h 771426"/>
                        <a:gd name="connsiteX3" fmla="*/ 0 w 2406301"/>
                        <a:gd name="connsiteY3" fmla="*/ 771426 h 771426"/>
                        <a:gd name="connsiteX4" fmla="*/ 938066 w 2406301"/>
                        <a:gd name="connsiteY4" fmla="*/ 302208 h 771426"/>
                        <a:gd name="connsiteX5" fmla="*/ 1558576 w 2406301"/>
                        <a:gd name="connsiteY5" fmla="*/ 0 h 771426"/>
                        <a:gd name="connsiteX0" fmla="*/ 1558583 w 2406308"/>
                        <a:gd name="connsiteY0" fmla="*/ 0 h 771426"/>
                        <a:gd name="connsiteX1" fmla="*/ 2406308 w 2406308"/>
                        <a:gd name="connsiteY1" fmla="*/ 0 h 771426"/>
                        <a:gd name="connsiteX2" fmla="*/ 938073 w 2406308"/>
                        <a:gd name="connsiteY2" fmla="*/ 771426 h 771426"/>
                        <a:gd name="connsiteX3" fmla="*/ 0 w 2406308"/>
                        <a:gd name="connsiteY3" fmla="*/ 771426 h 771426"/>
                        <a:gd name="connsiteX4" fmla="*/ 938073 w 2406308"/>
                        <a:gd name="connsiteY4" fmla="*/ 302208 h 771426"/>
                        <a:gd name="connsiteX5" fmla="*/ 1558583 w 2406308"/>
                        <a:gd name="connsiteY5" fmla="*/ 0 h 771426"/>
                        <a:gd name="connsiteX0" fmla="*/ 2894400 w 3742125"/>
                        <a:gd name="connsiteY0" fmla="*/ 0 h 771426"/>
                        <a:gd name="connsiteX1" fmla="*/ 3742125 w 3742125"/>
                        <a:gd name="connsiteY1" fmla="*/ 0 h 771426"/>
                        <a:gd name="connsiteX2" fmla="*/ 2273890 w 3742125"/>
                        <a:gd name="connsiteY2" fmla="*/ 771426 h 771426"/>
                        <a:gd name="connsiteX3" fmla="*/ -1 w 3742125"/>
                        <a:gd name="connsiteY3" fmla="*/ 766184 h 771426"/>
                        <a:gd name="connsiteX4" fmla="*/ 2273890 w 3742125"/>
                        <a:gd name="connsiteY4" fmla="*/ 302208 h 771426"/>
                        <a:gd name="connsiteX5" fmla="*/ 2894400 w 3742125"/>
                        <a:gd name="connsiteY5" fmla="*/ 0 h 771426"/>
                        <a:gd name="connsiteX0" fmla="*/ 2894400 w 3742125"/>
                        <a:gd name="connsiteY0" fmla="*/ 0 h 771426"/>
                        <a:gd name="connsiteX1" fmla="*/ 3742125 w 3742125"/>
                        <a:gd name="connsiteY1" fmla="*/ 0 h 771426"/>
                        <a:gd name="connsiteX2" fmla="*/ 2273890 w 3742125"/>
                        <a:gd name="connsiteY2" fmla="*/ 771426 h 771426"/>
                        <a:gd name="connsiteX3" fmla="*/ -1 w 3742125"/>
                        <a:gd name="connsiteY3" fmla="*/ 766184 h 771426"/>
                        <a:gd name="connsiteX4" fmla="*/ 1402868 w 3742125"/>
                        <a:gd name="connsiteY4" fmla="*/ 291854 h 771426"/>
                        <a:gd name="connsiteX5" fmla="*/ 2894400 w 3742125"/>
                        <a:gd name="connsiteY5" fmla="*/ 0 h 771426"/>
                        <a:gd name="connsiteX0" fmla="*/ 2343603 w 3742125"/>
                        <a:gd name="connsiteY0" fmla="*/ 0 h 771426"/>
                        <a:gd name="connsiteX1" fmla="*/ 3742125 w 3742125"/>
                        <a:gd name="connsiteY1" fmla="*/ 0 h 771426"/>
                        <a:gd name="connsiteX2" fmla="*/ 2273890 w 3742125"/>
                        <a:gd name="connsiteY2" fmla="*/ 771426 h 771426"/>
                        <a:gd name="connsiteX3" fmla="*/ -1 w 3742125"/>
                        <a:gd name="connsiteY3" fmla="*/ 766184 h 771426"/>
                        <a:gd name="connsiteX4" fmla="*/ 1402868 w 3742125"/>
                        <a:gd name="connsiteY4" fmla="*/ 291854 h 771426"/>
                        <a:gd name="connsiteX5" fmla="*/ 2343603 w 3742125"/>
                        <a:gd name="connsiteY5" fmla="*/ 0 h 771426"/>
                        <a:gd name="connsiteX0" fmla="*/ 2343603 w 3742125"/>
                        <a:gd name="connsiteY0" fmla="*/ 0 h 766417"/>
                        <a:gd name="connsiteX1" fmla="*/ 3742125 w 3742125"/>
                        <a:gd name="connsiteY1" fmla="*/ 0 h 766417"/>
                        <a:gd name="connsiteX2" fmla="*/ 1402868 w 3742125"/>
                        <a:gd name="connsiteY2" fmla="*/ 766417 h 766417"/>
                        <a:gd name="connsiteX3" fmla="*/ -1 w 3742125"/>
                        <a:gd name="connsiteY3" fmla="*/ 766184 h 766417"/>
                        <a:gd name="connsiteX4" fmla="*/ 1402868 w 3742125"/>
                        <a:gd name="connsiteY4" fmla="*/ 291854 h 766417"/>
                        <a:gd name="connsiteX5" fmla="*/ 2343603 w 3742125"/>
                        <a:gd name="connsiteY5" fmla="*/ 0 h 766417"/>
                        <a:gd name="connsiteX0" fmla="*/ 2343603 w 3742125"/>
                        <a:gd name="connsiteY0" fmla="*/ 0 h 766184"/>
                        <a:gd name="connsiteX1" fmla="*/ 3742125 w 3742125"/>
                        <a:gd name="connsiteY1" fmla="*/ 0 h 766184"/>
                        <a:gd name="connsiteX2" fmla="*/ 1672374 w 3742125"/>
                        <a:gd name="connsiteY2" fmla="*/ 763349 h 766184"/>
                        <a:gd name="connsiteX3" fmla="*/ -1 w 3742125"/>
                        <a:gd name="connsiteY3" fmla="*/ 766184 h 766184"/>
                        <a:gd name="connsiteX4" fmla="*/ 1402868 w 3742125"/>
                        <a:gd name="connsiteY4" fmla="*/ 291854 h 766184"/>
                        <a:gd name="connsiteX5" fmla="*/ 2343603 w 3742125"/>
                        <a:gd name="connsiteY5" fmla="*/ 0 h 766184"/>
                        <a:gd name="connsiteX0" fmla="*/ 2341082 w 3739604"/>
                        <a:gd name="connsiteY0" fmla="*/ 0 h 769775"/>
                        <a:gd name="connsiteX1" fmla="*/ 3739604 w 3739604"/>
                        <a:gd name="connsiteY1" fmla="*/ 0 h 769775"/>
                        <a:gd name="connsiteX2" fmla="*/ 1669853 w 3739604"/>
                        <a:gd name="connsiteY2" fmla="*/ 763349 h 769775"/>
                        <a:gd name="connsiteX3" fmla="*/ 3 w 3739604"/>
                        <a:gd name="connsiteY3" fmla="*/ 769775 h 769775"/>
                        <a:gd name="connsiteX4" fmla="*/ 1400347 w 3739604"/>
                        <a:gd name="connsiteY4" fmla="*/ 291854 h 769775"/>
                        <a:gd name="connsiteX5" fmla="*/ 2341082 w 3739604"/>
                        <a:gd name="connsiteY5" fmla="*/ 0 h 769775"/>
                        <a:gd name="connsiteX0" fmla="*/ 2256260 w 3739604"/>
                        <a:gd name="connsiteY0" fmla="*/ 0 h 777878"/>
                        <a:gd name="connsiteX1" fmla="*/ 3739604 w 3739604"/>
                        <a:gd name="connsiteY1" fmla="*/ 8103 h 777878"/>
                        <a:gd name="connsiteX2" fmla="*/ 1669853 w 3739604"/>
                        <a:gd name="connsiteY2" fmla="*/ 771452 h 777878"/>
                        <a:gd name="connsiteX3" fmla="*/ 3 w 3739604"/>
                        <a:gd name="connsiteY3" fmla="*/ 777878 h 777878"/>
                        <a:gd name="connsiteX4" fmla="*/ 1400347 w 3739604"/>
                        <a:gd name="connsiteY4" fmla="*/ 299957 h 777878"/>
                        <a:gd name="connsiteX5" fmla="*/ 2256260 w 3739604"/>
                        <a:gd name="connsiteY5" fmla="*/ 0 h 777878"/>
                        <a:gd name="connsiteX0" fmla="*/ 2256260 w 3729028"/>
                        <a:gd name="connsiteY0" fmla="*/ 5810 h 783688"/>
                        <a:gd name="connsiteX1" fmla="*/ 3729031 w 3729028"/>
                        <a:gd name="connsiteY1" fmla="*/ 0 h 783688"/>
                        <a:gd name="connsiteX2" fmla="*/ 1669853 w 3729028"/>
                        <a:gd name="connsiteY2" fmla="*/ 777262 h 783688"/>
                        <a:gd name="connsiteX3" fmla="*/ 3 w 3729028"/>
                        <a:gd name="connsiteY3" fmla="*/ 783688 h 783688"/>
                        <a:gd name="connsiteX4" fmla="*/ 1400347 w 3729028"/>
                        <a:gd name="connsiteY4" fmla="*/ 305767 h 783688"/>
                        <a:gd name="connsiteX5" fmla="*/ 2256260 w 3729028"/>
                        <a:gd name="connsiteY5" fmla="*/ 5810 h 783688"/>
                        <a:gd name="connsiteX0" fmla="*/ 2111944 w 3584712"/>
                        <a:gd name="connsiteY0" fmla="*/ 5810 h 782197"/>
                        <a:gd name="connsiteX1" fmla="*/ 3584715 w 3584712"/>
                        <a:gd name="connsiteY1" fmla="*/ 0 h 782197"/>
                        <a:gd name="connsiteX2" fmla="*/ 1525537 w 3584712"/>
                        <a:gd name="connsiteY2" fmla="*/ 777262 h 782197"/>
                        <a:gd name="connsiteX3" fmla="*/ 1 w 3584712"/>
                        <a:gd name="connsiteY3" fmla="*/ 782197 h 782197"/>
                        <a:gd name="connsiteX4" fmla="*/ 1256031 w 3584712"/>
                        <a:gd name="connsiteY4" fmla="*/ 305767 h 782197"/>
                        <a:gd name="connsiteX5" fmla="*/ 2111944 w 3584712"/>
                        <a:gd name="connsiteY5" fmla="*/ 5810 h 782197"/>
                        <a:gd name="connsiteX0" fmla="*/ 2111944 w 3584712"/>
                        <a:gd name="connsiteY0" fmla="*/ 5810 h 782197"/>
                        <a:gd name="connsiteX1" fmla="*/ 3584715 w 3584712"/>
                        <a:gd name="connsiteY1" fmla="*/ 0 h 782197"/>
                        <a:gd name="connsiteX2" fmla="*/ 1470094 w 3584712"/>
                        <a:gd name="connsiteY2" fmla="*/ 745487 h 782197"/>
                        <a:gd name="connsiteX3" fmla="*/ 1 w 3584712"/>
                        <a:gd name="connsiteY3" fmla="*/ 782197 h 782197"/>
                        <a:gd name="connsiteX4" fmla="*/ 1256031 w 3584712"/>
                        <a:gd name="connsiteY4" fmla="*/ 305767 h 782197"/>
                        <a:gd name="connsiteX5" fmla="*/ 2111944 w 3584712"/>
                        <a:gd name="connsiteY5" fmla="*/ 5810 h 782197"/>
                        <a:gd name="connsiteX0" fmla="*/ 2111944 w 3532403"/>
                        <a:gd name="connsiteY0" fmla="*/ 0 h 776387"/>
                        <a:gd name="connsiteX1" fmla="*/ 3532404 w 3532403"/>
                        <a:gd name="connsiteY1" fmla="*/ 28048 h 776387"/>
                        <a:gd name="connsiteX2" fmla="*/ 1470094 w 3532403"/>
                        <a:gd name="connsiteY2" fmla="*/ 739677 h 776387"/>
                        <a:gd name="connsiteX3" fmla="*/ 1 w 3532403"/>
                        <a:gd name="connsiteY3" fmla="*/ 776387 h 776387"/>
                        <a:gd name="connsiteX4" fmla="*/ 1256031 w 3532403"/>
                        <a:gd name="connsiteY4" fmla="*/ 299957 h 776387"/>
                        <a:gd name="connsiteX5" fmla="*/ 2111944 w 3532403"/>
                        <a:gd name="connsiteY5" fmla="*/ 0 h 776387"/>
                        <a:gd name="connsiteX0" fmla="*/ 2111944 w 3347649"/>
                        <a:gd name="connsiteY0" fmla="*/ 0 h 776387"/>
                        <a:gd name="connsiteX1" fmla="*/ 3347652 w 3347649"/>
                        <a:gd name="connsiteY1" fmla="*/ 58570 h 776387"/>
                        <a:gd name="connsiteX2" fmla="*/ 1470094 w 3347649"/>
                        <a:gd name="connsiteY2" fmla="*/ 739677 h 776387"/>
                        <a:gd name="connsiteX3" fmla="*/ 1 w 3347649"/>
                        <a:gd name="connsiteY3" fmla="*/ 776387 h 776387"/>
                        <a:gd name="connsiteX4" fmla="*/ 1256031 w 3347649"/>
                        <a:gd name="connsiteY4" fmla="*/ 299957 h 776387"/>
                        <a:gd name="connsiteX5" fmla="*/ 2111944 w 3347649"/>
                        <a:gd name="connsiteY5" fmla="*/ 0 h 776387"/>
                        <a:gd name="connsiteX0" fmla="*/ 2111944 w 3206176"/>
                        <a:gd name="connsiteY0" fmla="*/ 0 h 776387"/>
                        <a:gd name="connsiteX1" fmla="*/ 3206173 w 3206176"/>
                        <a:gd name="connsiteY1" fmla="*/ 78917 h 776387"/>
                        <a:gd name="connsiteX2" fmla="*/ 1470094 w 3206176"/>
                        <a:gd name="connsiteY2" fmla="*/ 739677 h 776387"/>
                        <a:gd name="connsiteX3" fmla="*/ 1 w 3206176"/>
                        <a:gd name="connsiteY3" fmla="*/ 776387 h 776387"/>
                        <a:gd name="connsiteX4" fmla="*/ 1256031 w 3206176"/>
                        <a:gd name="connsiteY4" fmla="*/ 299957 h 776387"/>
                        <a:gd name="connsiteX5" fmla="*/ 2111944 w 3206176"/>
                        <a:gd name="connsiteY5" fmla="*/ 0 h 776387"/>
                        <a:gd name="connsiteX0" fmla="*/ 2193083 w 3287315"/>
                        <a:gd name="connsiteY0" fmla="*/ 0 h 773254"/>
                        <a:gd name="connsiteX1" fmla="*/ 3287312 w 3287315"/>
                        <a:gd name="connsiteY1" fmla="*/ 78917 h 773254"/>
                        <a:gd name="connsiteX2" fmla="*/ 1551233 w 3287315"/>
                        <a:gd name="connsiteY2" fmla="*/ 739677 h 773254"/>
                        <a:gd name="connsiteX3" fmla="*/ 2 w 3287315"/>
                        <a:gd name="connsiteY3" fmla="*/ 773254 h 773254"/>
                        <a:gd name="connsiteX4" fmla="*/ 1337170 w 3287315"/>
                        <a:gd name="connsiteY4" fmla="*/ 299957 h 773254"/>
                        <a:gd name="connsiteX5" fmla="*/ 2193083 w 3287315"/>
                        <a:gd name="connsiteY5" fmla="*/ 0 h 7732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287315" h="773254">
                          <a:moveTo>
                            <a:pt x="2193083" y="0"/>
                          </a:moveTo>
                          <a:lnTo>
                            <a:pt x="3287312" y="78917"/>
                          </a:lnTo>
                          <a:lnTo>
                            <a:pt x="1551233" y="739677"/>
                          </a:lnTo>
                          <a:lnTo>
                            <a:pt x="2" y="773254"/>
                          </a:lnTo>
                          <a:cubicBezTo>
                            <a:pt x="285684" y="626334"/>
                            <a:pt x="1051488" y="446877"/>
                            <a:pt x="1337170" y="299957"/>
                          </a:cubicBezTo>
                          <a:lnTo>
                            <a:pt x="2193083" y="0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 l="-912114"/>
                      </a:stretch>
                    </a:blip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kumimoji="0" lang="ru-RU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138" name="Прямоугольник 2"/>
                    <p:cNvSpPr/>
                    <p:nvPr/>
                  </p:nvSpPr>
                  <p:spPr>
                    <a:xfrm rot="17856973" flipV="1">
                      <a:off x="2065683" y="2333642"/>
                      <a:ext cx="515500" cy="1580513"/>
                    </a:xfrm>
                    <a:custGeom>
                      <a:avLst/>
                      <a:gdLst>
                        <a:gd name="connsiteX0" fmla="*/ 0 w 866775"/>
                        <a:gd name="connsiteY0" fmla="*/ 0 h 771525"/>
                        <a:gd name="connsiteX1" fmla="*/ 866775 w 866775"/>
                        <a:gd name="connsiteY1" fmla="*/ 0 h 771525"/>
                        <a:gd name="connsiteX2" fmla="*/ 866775 w 866775"/>
                        <a:gd name="connsiteY2" fmla="*/ 771525 h 771525"/>
                        <a:gd name="connsiteX3" fmla="*/ 0 w 866775"/>
                        <a:gd name="connsiteY3" fmla="*/ 771525 h 771525"/>
                        <a:gd name="connsiteX4" fmla="*/ 0 w 866775"/>
                        <a:gd name="connsiteY4" fmla="*/ 0 h 771525"/>
                        <a:gd name="connsiteX0" fmla="*/ 0 w 1114425"/>
                        <a:gd name="connsiteY0" fmla="*/ 0 h 771525"/>
                        <a:gd name="connsiteX1" fmla="*/ 1114425 w 1114425"/>
                        <a:gd name="connsiteY1" fmla="*/ 0 h 771525"/>
                        <a:gd name="connsiteX2" fmla="*/ 866775 w 1114425"/>
                        <a:gd name="connsiteY2" fmla="*/ 771525 h 771525"/>
                        <a:gd name="connsiteX3" fmla="*/ 0 w 1114425"/>
                        <a:gd name="connsiteY3" fmla="*/ 771525 h 771525"/>
                        <a:gd name="connsiteX4" fmla="*/ 0 w 1114425"/>
                        <a:gd name="connsiteY4" fmla="*/ 0 h 771525"/>
                        <a:gd name="connsiteX0" fmla="*/ 266700 w 1114425"/>
                        <a:gd name="connsiteY0" fmla="*/ 0 h 771525"/>
                        <a:gd name="connsiteX1" fmla="*/ 1114425 w 1114425"/>
                        <a:gd name="connsiteY1" fmla="*/ 0 h 771525"/>
                        <a:gd name="connsiteX2" fmla="*/ 866775 w 1114425"/>
                        <a:gd name="connsiteY2" fmla="*/ 771525 h 771525"/>
                        <a:gd name="connsiteX3" fmla="*/ 0 w 1114425"/>
                        <a:gd name="connsiteY3" fmla="*/ 771525 h 771525"/>
                        <a:gd name="connsiteX4" fmla="*/ 266700 w 1114425"/>
                        <a:gd name="connsiteY4" fmla="*/ 0 h 771525"/>
                        <a:gd name="connsiteX0" fmla="*/ 1558576 w 2406301"/>
                        <a:gd name="connsiteY0" fmla="*/ 0 h 771525"/>
                        <a:gd name="connsiteX1" fmla="*/ 2406301 w 2406301"/>
                        <a:gd name="connsiteY1" fmla="*/ 0 h 771525"/>
                        <a:gd name="connsiteX2" fmla="*/ 2158651 w 2406301"/>
                        <a:gd name="connsiteY2" fmla="*/ 771525 h 771525"/>
                        <a:gd name="connsiteX3" fmla="*/ 0 w 2406301"/>
                        <a:gd name="connsiteY3" fmla="*/ 771426 h 771525"/>
                        <a:gd name="connsiteX4" fmla="*/ 1558576 w 2406301"/>
                        <a:gd name="connsiteY4" fmla="*/ 0 h 771525"/>
                        <a:gd name="connsiteX0" fmla="*/ 1558576 w 2406301"/>
                        <a:gd name="connsiteY0" fmla="*/ 0 h 771426"/>
                        <a:gd name="connsiteX1" fmla="*/ 2406301 w 2406301"/>
                        <a:gd name="connsiteY1" fmla="*/ 0 h 771426"/>
                        <a:gd name="connsiteX2" fmla="*/ 938066 w 2406301"/>
                        <a:gd name="connsiteY2" fmla="*/ 771426 h 771426"/>
                        <a:gd name="connsiteX3" fmla="*/ 0 w 2406301"/>
                        <a:gd name="connsiteY3" fmla="*/ 771426 h 771426"/>
                        <a:gd name="connsiteX4" fmla="*/ 1558576 w 2406301"/>
                        <a:gd name="connsiteY4" fmla="*/ 0 h 771426"/>
                        <a:gd name="connsiteX0" fmla="*/ 1558576 w 2406301"/>
                        <a:gd name="connsiteY0" fmla="*/ 0 h 771426"/>
                        <a:gd name="connsiteX1" fmla="*/ 2406301 w 2406301"/>
                        <a:gd name="connsiteY1" fmla="*/ 0 h 771426"/>
                        <a:gd name="connsiteX2" fmla="*/ 938066 w 2406301"/>
                        <a:gd name="connsiteY2" fmla="*/ 771426 h 771426"/>
                        <a:gd name="connsiteX3" fmla="*/ 0 w 2406301"/>
                        <a:gd name="connsiteY3" fmla="*/ 771426 h 771426"/>
                        <a:gd name="connsiteX4" fmla="*/ 938066 w 2406301"/>
                        <a:gd name="connsiteY4" fmla="*/ 302208 h 771426"/>
                        <a:gd name="connsiteX5" fmla="*/ 1558576 w 2406301"/>
                        <a:gd name="connsiteY5" fmla="*/ 0 h 771426"/>
                        <a:gd name="connsiteX0" fmla="*/ 1558583 w 2406308"/>
                        <a:gd name="connsiteY0" fmla="*/ 0 h 771426"/>
                        <a:gd name="connsiteX1" fmla="*/ 2406308 w 2406308"/>
                        <a:gd name="connsiteY1" fmla="*/ 0 h 771426"/>
                        <a:gd name="connsiteX2" fmla="*/ 938073 w 2406308"/>
                        <a:gd name="connsiteY2" fmla="*/ 771426 h 771426"/>
                        <a:gd name="connsiteX3" fmla="*/ 0 w 2406308"/>
                        <a:gd name="connsiteY3" fmla="*/ 771426 h 771426"/>
                        <a:gd name="connsiteX4" fmla="*/ 938073 w 2406308"/>
                        <a:gd name="connsiteY4" fmla="*/ 302208 h 771426"/>
                        <a:gd name="connsiteX5" fmla="*/ 1558583 w 2406308"/>
                        <a:gd name="connsiteY5" fmla="*/ 0 h 771426"/>
                        <a:gd name="connsiteX0" fmla="*/ 2894400 w 3742125"/>
                        <a:gd name="connsiteY0" fmla="*/ 0 h 771426"/>
                        <a:gd name="connsiteX1" fmla="*/ 3742125 w 3742125"/>
                        <a:gd name="connsiteY1" fmla="*/ 0 h 771426"/>
                        <a:gd name="connsiteX2" fmla="*/ 2273890 w 3742125"/>
                        <a:gd name="connsiteY2" fmla="*/ 771426 h 771426"/>
                        <a:gd name="connsiteX3" fmla="*/ -1 w 3742125"/>
                        <a:gd name="connsiteY3" fmla="*/ 766184 h 771426"/>
                        <a:gd name="connsiteX4" fmla="*/ 2273890 w 3742125"/>
                        <a:gd name="connsiteY4" fmla="*/ 302208 h 771426"/>
                        <a:gd name="connsiteX5" fmla="*/ 2894400 w 3742125"/>
                        <a:gd name="connsiteY5" fmla="*/ 0 h 771426"/>
                        <a:gd name="connsiteX0" fmla="*/ 2894400 w 3742125"/>
                        <a:gd name="connsiteY0" fmla="*/ 0 h 771426"/>
                        <a:gd name="connsiteX1" fmla="*/ 3742125 w 3742125"/>
                        <a:gd name="connsiteY1" fmla="*/ 0 h 771426"/>
                        <a:gd name="connsiteX2" fmla="*/ 2273890 w 3742125"/>
                        <a:gd name="connsiteY2" fmla="*/ 771426 h 771426"/>
                        <a:gd name="connsiteX3" fmla="*/ -1 w 3742125"/>
                        <a:gd name="connsiteY3" fmla="*/ 766184 h 771426"/>
                        <a:gd name="connsiteX4" fmla="*/ 1402868 w 3742125"/>
                        <a:gd name="connsiteY4" fmla="*/ 291854 h 771426"/>
                        <a:gd name="connsiteX5" fmla="*/ 2894400 w 3742125"/>
                        <a:gd name="connsiteY5" fmla="*/ 0 h 771426"/>
                        <a:gd name="connsiteX0" fmla="*/ 2343603 w 3742125"/>
                        <a:gd name="connsiteY0" fmla="*/ 0 h 771426"/>
                        <a:gd name="connsiteX1" fmla="*/ 3742125 w 3742125"/>
                        <a:gd name="connsiteY1" fmla="*/ 0 h 771426"/>
                        <a:gd name="connsiteX2" fmla="*/ 2273890 w 3742125"/>
                        <a:gd name="connsiteY2" fmla="*/ 771426 h 771426"/>
                        <a:gd name="connsiteX3" fmla="*/ -1 w 3742125"/>
                        <a:gd name="connsiteY3" fmla="*/ 766184 h 771426"/>
                        <a:gd name="connsiteX4" fmla="*/ 1402868 w 3742125"/>
                        <a:gd name="connsiteY4" fmla="*/ 291854 h 771426"/>
                        <a:gd name="connsiteX5" fmla="*/ 2343603 w 3742125"/>
                        <a:gd name="connsiteY5" fmla="*/ 0 h 771426"/>
                        <a:gd name="connsiteX0" fmla="*/ 2343603 w 3742125"/>
                        <a:gd name="connsiteY0" fmla="*/ 0 h 766417"/>
                        <a:gd name="connsiteX1" fmla="*/ 3742125 w 3742125"/>
                        <a:gd name="connsiteY1" fmla="*/ 0 h 766417"/>
                        <a:gd name="connsiteX2" fmla="*/ 1402868 w 3742125"/>
                        <a:gd name="connsiteY2" fmla="*/ 766417 h 766417"/>
                        <a:gd name="connsiteX3" fmla="*/ -1 w 3742125"/>
                        <a:gd name="connsiteY3" fmla="*/ 766184 h 766417"/>
                        <a:gd name="connsiteX4" fmla="*/ 1402868 w 3742125"/>
                        <a:gd name="connsiteY4" fmla="*/ 291854 h 766417"/>
                        <a:gd name="connsiteX5" fmla="*/ 2343603 w 3742125"/>
                        <a:gd name="connsiteY5" fmla="*/ 0 h 766417"/>
                        <a:gd name="connsiteX0" fmla="*/ 2343603 w 3742125"/>
                        <a:gd name="connsiteY0" fmla="*/ 0 h 766184"/>
                        <a:gd name="connsiteX1" fmla="*/ 3742125 w 3742125"/>
                        <a:gd name="connsiteY1" fmla="*/ 0 h 766184"/>
                        <a:gd name="connsiteX2" fmla="*/ 1672374 w 3742125"/>
                        <a:gd name="connsiteY2" fmla="*/ 763349 h 766184"/>
                        <a:gd name="connsiteX3" fmla="*/ -1 w 3742125"/>
                        <a:gd name="connsiteY3" fmla="*/ 766184 h 766184"/>
                        <a:gd name="connsiteX4" fmla="*/ 1402868 w 3742125"/>
                        <a:gd name="connsiteY4" fmla="*/ 291854 h 766184"/>
                        <a:gd name="connsiteX5" fmla="*/ 2343603 w 3742125"/>
                        <a:gd name="connsiteY5" fmla="*/ 0 h 766184"/>
                        <a:gd name="connsiteX0" fmla="*/ 2341082 w 3739604"/>
                        <a:gd name="connsiteY0" fmla="*/ 0 h 769775"/>
                        <a:gd name="connsiteX1" fmla="*/ 3739604 w 3739604"/>
                        <a:gd name="connsiteY1" fmla="*/ 0 h 769775"/>
                        <a:gd name="connsiteX2" fmla="*/ 1669853 w 3739604"/>
                        <a:gd name="connsiteY2" fmla="*/ 763349 h 769775"/>
                        <a:gd name="connsiteX3" fmla="*/ 3 w 3739604"/>
                        <a:gd name="connsiteY3" fmla="*/ 769775 h 769775"/>
                        <a:gd name="connsiteX4" fmla="*/ 1400347 w 3739604"/>
                        <a:gd name="connsiteY4" fmla="*/ 291854 h 769775"/>
                        <a:gd name="connsiteX5" fmla="*/ 2341082 w 3739604"/>
                        <a:gd name="connsiteY5" fmla="*/ 0 h 769775"/>
                        <a:gd name="connsiteX0" fmla="*/ 2256260 w 3739604"/>
                        <a:gd name="connsiteY0" fmla="*/ 0 h 777878"/>
                        <a:gd name="connsiteX1" fmla="*/ 3739604 w 3739604"/>
                        <a:gd name="connsiteY1" fmla="*/ 8103 h 777878"/>
                        <a:gd name="connsiteX2" fmla="*/ 1669853 w 3739604"/>
                        <a:gd name="connsiteY2" fmla="*/ 771452 h 777878"/>
                        <a:gd name="connsiteX3" fmla="*/ 3 w 3739604"/>
                        <a:gd name="connsiteY3" fmla="*/ 777878 h 777878"/>
                        <a:gd name="connsiteX4" fmla="*/ 1400347 w 3739604"/>
                        <a:gd name="connsiteY4" fmla="*/ 299957 h 777878"/>
                        <a:gd name="connsiteX5" fmla="*/ 2256260 w 3739604"/>
                        <a:gd name="connsiteY5" fmla="*/ 0 h 777878"/>
                        <a:gd name="connsiteX0" fmla="*/ 2256260 w 3729028"/>
                        <a:gd name="connsiteY0" fmla="*/ 5810 h 783688"/>
                        <a:gd name="connsiteX1" fmla="*/ 3729031 w 3729028"/>
                        <a:gd name="connsiteY1" fmla="*/ 0 h 783688"/>
                        <a:gd name="connsiteX2" fmla="*/ 1669853 w 3729028"/>
                        <a:gd name="connsiteY2" fmla="*/ 777262 h 783688"/>
                        <a:gd name="connsiteX3" fmla="*/ 3 w 3729028"/>
                        <a:gd name="connsiteY3" fmla="*/ 783688 h 783688"/>
                        <a:gd name="connsiteX4" fmla="*/ 1400347 w 3729028"/>
                        <a:gd name="connsiteY4" fmla="*/ 305767 h 783688"/>
                        <a:gd name="connsiteX5" fmla="*/ 2256260 w 3729028"/>
                        <a:gd name="connsiteY5" fmla="*/ 5810 h 783688"/>
                        <a:gd name="connsiteX0" fmla="*/ 2111944 w 3584712"/>
                        <a:gd name="connsiteY0" fmla="*/ 5810 h 782197"/>
                        <a:gd name="connsiteX1" fmla="*/ 3584715 w 3584712"/>
                        <a:gd name="connsiteY1" fmla="*/ 0 h 782197"/>
                        <a:gd name="connsiteX2" fmla="*/ 1525537 w 3584712"/>
                        <a:gd name="connsiteY2" fmla="*/ 777262 h 782197"/>
                        <a:gd name="connsiteX3" fmla="*/ 1 w 3584712"/>
                        <a:gd name="connsiteY3" fmla="*/ 782197 h 782197"/>
                        <a:gd name="connsiteX4" fmla="*/ 1256031 w 3584712"/>
                        <a:gd name="connsiteY4" fmla="*/ 305767 h 782197"/>
                        <a:gd name="connsiteX5" fmla="*/ 2111944 w 3584712"/>
                        <a:gd name="connsiteY5" fmla="*/ 5810 h 782197"/>
                        <a:gd name="connsiteX0" fmla="*/ 2111944 w 3584712"/>
                        <a:gd name="connsiteY0" fmla="*/ 5810 h 782197"/>
                        <a:gd name="connsiteX1" fmla="*/ 3584715 w 3584712"/>
                        <a:gd name="connsiteY1" fmla="*/ 0 h 782197"/>
                        <a:gd name="connsiteX2" fmla="*/ 1470094 w 3584712"/>
                        <a:gd name="connsiteY2" fmla="*/ 745487 h 782197"/>
                        <a:gd name="connsiteX3" fmla="*/ 1 w 3584712"/>
                        <a:gd name="connsiteY3" fmla="*/ 782197 h 782197"/>
                        <a:gd name="connsiteX4" fmla="*/ 1256031 w 3584712"/>
                        <a:gd name="connsiteY4" fmla="*/ 305767 h 782197"/>
                        <a:gd name="connsiteX5" fmla="*/ 2111944 w 3584712"/>
                        <a:gd name="connsiteY5" fmla="*/ 5810 h 782197"/>
                        <a:gd name="connsiteX0" fmla="*/ 2111944 w 3532403"/>
                        <a:gd name="connsiteY0" fmla="*/ 0 h 776387"/>
                        <a:gd name="connsiteX1" fmla="*/ 3532404 w 3532403"/>
                        <a:gd name="connsiteY1" fmla="*/ 28048 h 776387"/>
                        <a:gd name="connsiteX2" fmla="*/ 1470094 w 3532403"/>
                        <a:gd name="connsiteY2" fmla="*/ 739677 h 776387"/>
                        <a:gd name="connsiteX3" fmla="*/ 1 w 3532403"/>
                        <a:gd name="connsiteY3" fmla="*/ 776387 h 776387"/>
                        <a:gd name="connsiteX4" fmla="*/ 1256031 w 3532403"/>
                        <a:gd name="connsiteY4" fmla="*/ 299957 h 776387"/>
                        <a:gd name="connsiteX5" fmla="*/ 2111944 w 3532403"/>
                        <a:gd name="connsiteY5" fmla="*/ 0 h 776387"/>
                        <a:gd name="connsiteX0" fmla="*/ 2111944 w 3279104"/>
                        <a:gd name="connsiteY0" fmla="*/ 0 h 776387"/>
                        <a:gd name="connsiteX1" fmla="*/ 3279103 w 3279104"/>
                        <a:gd name="connsiteY1" fmla="*/ 63524 h 776387"/>
                        <a:gd name="connsiteX2" fmla="*/ 1470094 w 3279104"/>
                        <a:gd name="connsiteY2" fmla="*/ 739677 h 776387"/>
                        <a:gd name="connsiteX3" fmla="*/ 1 w 3279104"/>
                        <a:gd name="connsiteY3" fmla="*/ 776387 h 776387"/>
                        <a:gd name="connsiteX4" fmla="*/ 1256031 w 3279104"/>
                        <a:gd name="connsiteY4" fmla="*/ 299957 h 776387"/>
                        <a:gd name="connsiteX5" fmla="*/ 2111944 w 3279104"/>
                        <a:gd name="connsiteY5" fmla="*/ 0 h 776387"/>
                        <a:gd name="connsiteX0" fmla="*/ 2210526 w 3377686"/>
                        <a:gd name="connsiteY0" fmla="*/ 0 h 770197"/>
                        <a:gd name="connsiteX1" fmla="*/ 3377685 w 3377686"/>
                        <a:gd name="connsiteY1" fmla="*/ 63524 h 770197"/>
                        <a:gd name="connsiteX2" fmla="*/ 1568676 w 3377686"/>
                        <a:gd name="connsiteY2" fmla="*/ 739677 h 770197"/>
                        <a:gd name="connsiteX3" fmla="*/ 1 w 3377686"/>
                        <a:gd name="connsiteY3" fmla="*/ 770197 h 770197"/>
                        <a:gd name="connsiteX4" fmla="*/ 1354613 w 3377686"/>
                        <a:gd name="connsiteY4" fmla="*/ 299957 h 770197"/>
                        <a:gd name="connsiteX5" fmla="*/ 2210526 w 3377686"/>
                        <a:gd name="connsiteY5" fmla="*/ 0 h 770197"/>
                        <a:gd name="connsiteX0" fmla="*/ 2210526 w 3377673"/>
                        <a:gd name="connsiteY0" fmla="*/ 0 h 770197"/>
                        <a:gd name="connsiteX1" fmla="*/ 3377676 w 3377673"/>
                        <a:gd name="connsiteY1" fmla="*/ 63525 h 770197"/>
                        <a:gd name="connsiteX2" fmla="*/ 1568676 w 3377673"/>
                        <a:gd name="connsiteY2" fmla="*/ 739677 h 770197"/>
                        <a:gd name="connsiteX3" fmla="*/ 1 w 3377673"/>
                        <a:gd name="connsiteY3" fmla="*/ 770197 h 770197"/>
                        <a:gd name="connsiteX4" fmla="*/ 1354613 w 3377673"/>
                        <a:gd name="connsiteY4" fmla="*/ 299957 h 770197"/>
                        <a:gd name="connsiteX5" fmla="*/ 2210526 w 3377673"/>
                        <a:gd name="connsiteY5" fmla="*/ 0 h 7701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7673" h="770197">
                          <a:moveTo>
                            <a:pt x="2210526" y="0"/>
                          </a:moveTo>
                          <a:lnTo>
                            <a:pt x="3377676" y="63525"/>
                          </a:lnTo>
                          <a:lnTo>
                            <a:pt x="1568676" y="739677"/>
                          </a:lnTo>
                          <a:lnTo>
                            <a:pt x="1" y="770197"/>
                          </a:lnTo>
                          <a:cubicBezTo>
                            <a:pt x="285683" y="623277"/>
                            <a:pt x="1068931" y="446877"/>
                            <a:pt x="1354613" y="299957"/>
                          </a:cubicBezTo>
                          <a:lnTo>
                            <a:pt x="2210526" y="0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 l="-912114"/>
                      </a:stretch>
                    </a:blip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kumimoji="0" lang="ru-RU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p:grpSp>
              <p:sp>
                <p:nvSpPr>
                  <p:cNvPr id="134" name="Параллелограмм 54"/>
                  <p:cNvSpPr/>
                  <p:nvPr/>
                </p:nvSpPr>
                <p:spPr>
                  <a:xfrm rot="17381812" flipV="1">
                    <a:off x="2108535" y="2502551"/>
                    <a:ext cx="289101" cy="1615141"/>
                  </a:xfrm>
                  <a:custGeom>
                    <a:avLst/>
                    <a:gdLst>
                      <a:gd name="connsiteX0" fmla="*/ 0 w 157480"/>
                      <a:gd name="connsiteY0" fmla="*/ 935355 h 935355"/>
                      <a:gd name="connsiteX1" fmla="*/ 39370 w 157480"/>
                      <a:gd name="connsiteY1" fmla="*/ 0 h 935355"/>
                      <a:gd name="connsiteX2" fmla="*/ 157480 w 157480"/>
                      <a:gd name="connsiteY2" fmla="*/ 0 h 935355"/>
                      <a:gd name="connsiteX3" fmla="*/ 118110 w 157480"/>
                      <a:gd name="connsiteY3" fmla="*/ 935355 h 935355"/>
                      <a:gd name="connsiteX4" fmla="*/ 0 w 157480"/>
                      <a:gd name="connsiteY4" fmla="*/ 935355 h 935355"/>
                      <a:gd name="connsiteX0" fmla="*/ 0 w 231054"/>
                      <a:gd name="connsiteY0" fmla="*/ 935355 h 935355"/>
                      <a:gd name="connsiteX1" fmla="*/ 39370 w 231054"/>
                      <a:gd name="connsiteY1" fmla="*/ 0 h 935355"/>
                      <a:gd name="connsiteX2" fmla="*/ 231054 w 231054"/>
                      <a:gd name="connsiteY2" fmla="*/ 0 h 935355"/>
                      <a:gd name="connsiteX3" fmla="*/ 118110 w 231054"/>
                      <a:gd name="connsiteY3" fmla="*/ 935355 h 935355"/>
                      <a:gd name="connsiteX4" fmla="*/ 0 w 231054"/>
                      <a:gd name="connsiteY4" fmla="*/ 935355 h 935355"/>
                      <a:gd name="connsiteX0" fmla="*/ 0 w 325609"/>
                      <a:gd name="connsiteY0" fmla="*/ 935356 h 935356"/>
                      <a:gd name="connsiteX1" fmla="*/ 133925 w 325609"/>
                      <a:gd name="connsiteY1" fmla="*/ 0 h 935356"/>
                      <a:gd name="connsiteX2" fmla="*/ 325609 w 325609"/>
                      <a:gd name="connsiteY2" fmla="*/ 0 h 935356"/>
                      <a:gd name="connsiteX3" fmla="*/ 212665 w 325609"/>
                      <a:gd name="connsiteY3" fmla="*/ 935355 h 935356"/>
                      <a:gd name="connsiteX4" fmla="*/ 0 w 325609"/>
                      <a:gd name="connsiteY4" fmla="*/ 935356 h 935356"/>
                      <a:gd name="connsiteX0" fmla="*/ 0 w 325609"/>
                      <a:gd name="connsiteY0" fmla="*/ 935356 h 935356"/>
                      <a:gd name="connsiteX1" fmla="*/ 133925 w 325609"/>
                      <a:gd name="connsiteY1" fmla="*/ 0 h 935356"/>
                      <a:gd name="connsiteX2" fmla="*/ 325609 w 325609"/>
                      <a:gd name="connsiteY2" fmla="*/ 0 h 935356"/>
                      <a:gd name="connsiteX3" fmla="*/ 212665 w 325609"/>
                      <a:gd name="connsiteY3" fmla="*/ 935355 h 935356"/>
                      <a:gd name="connsiteX4" fmla="*/ 0 w 325609"/>
                      <a:gd name="connsiteY4" fmla="*/ 935356 h 935356"/>
                      <a:gd name="connsiteX0" fmla="*/ 0 w 325609"/>
                      <a:gd name="connsiteY0" fmla="*/ 935356 h 935356"/>
                      <a:gd name="connsiteX1" fmla="*/ 133925 w 325609"/>
                      <a:gd name="connsiteY1" fmla="*/ 0 h 935356"/>
                      <a:gd name="connsiteX2" fmla="*/ 149854 w 325609"/>
                      <a:gd name="connsiteY2" fmla="*/ 42073 h 935356"/>
                      <a:gd name="connsiteX3" fmla="*/ 325609 w 325609"/>
                      <a:gd name="connsiteY3" fmla="*/ 0 h 935356"/>
                      <a:gd name="connsiteX4" fmla="*/ 212665 w 325609"/>
                      <a:gd name="connsiteY4" fmla="*/ 935355 h 935356"/>
                      <a:gd name="connsiteX5" fmla="*/ 0 w 325609"/>
                      <a:gd name="connsiteY5" fmla="*/ 935356 h 935356"/>
                      <a:gd name="connsiteX0" fmla="*/ 0 w 325609"/>
                      <a:gd name="connsiteY0" fmla="*/ 935356 h 935356"/>
                      <a:gd name="connsiteX1" fmla="*/ 138560 w 325609"/>
                      <a:gd name="connsiteY1" fmla="*/ 39327 h 935356"/>
                      <a:gd name="connsiteX2" fmla="*/ 149854 w 325609"/>
                      <a:gd name="connsiteY2" fmla="*/ 42073 h 935356"/>
                      <a:gd name="connsiteX3" fmla="*/ 325609 w 325609"/>
                      <a:gd name="connsiteY3" fmla="*/ 0 h 935356"/>
                      <a:gd name="connsiteX4" fmla="*/ 212665 w 325609"/>
                      <a:gd name="connsiteY4" fmla="*/ 935355 h 935356"/>
                      <a:gd name="connsiteX5" fmla="*/ 0 w 325609"/>
                      <a:gd name="connsiteY5" fmla="*/ 935356 h 935356"/>
                      <a:gd name="connsiteX0" fmla="*/ 0 w 300158"/>
                      <a:gd name="connsiteY0" fmla="*/ 897182 h 935355"/>
                      <a:gd name="connsiteX1" fmla="*/ 113109 w 300158"/>
                      <a:gd name="connsiteY1" fmla="*/ 39327 h 935355"/>
                      <a:gd name="connsiteX2" fmla="*/ 124403 w 300158"/>
                      <a:gd name="connsiteY2" fmla="*/ 42073 h 935355"/>
                      <a:gd name="connsiteX3" fmla="*/ 300158 w 300158"/>
                      <a:gd name="connsiteY3" fmla="*/ 0 h 935355"/>
                      <a:gd name="connsiteX4" fmla="*/ 187214 w 300158"/>
                      <a:gd name="connsiteY4" fmla="*/ 935355 h 935355"/>
                      <a:gd name="connsiteX5" fmla="*/ 0 w 300158"/>
                      <a:gd name="connsiteY5" fmla="*/ 897182 h 935355"/>
                      <a:gd name="connsiteX0" fmla="*/ 0 w 298493"/>
                      <a:gd name="connsiteY0" fmla="*/ 902609 h 940782"/>
                      <a:gd name="connsiteX1" fmla="*/ 113109 w 298493"/>
                      <a:gd name="connsiteY1" fmla="*/ 44754 h 940782"/>
                      <a:gd name="connsiteX2" fmla="*/ 124403 w 298493"/>
                      <a:gd name="connsiteY2" fmla="*/ 47500 h 940782"/>
                      <a:gd name="connsiteX3" fmla="*/ 298493 w 298493"/>
                      <a:gd name="connsiteY3" fmla="*/ 0 h 940782"/>
                      <a:gd name="connsiteX4" fmla="*/ 187214 w 298493"/>
                      <a:gd name="connsiteY4" fmla="*/ 940782 h 940782"/>
                      <a:gd name="connsiteX5" fmla="*/ 0 w 298493"/>
                      <a:gd name="connsiteY5" fmla="*/ 902609 h 940782"/>
                      <a:gd name="connsiteX0" fmla="*/ 0 w 298493"/>
                      <a:gd name="connsiteY0" fmla="*/ 902609 h 940782"/>
                      <a:gd name="connsiteX1" fmla="*/ 113109 w 298493"/>
                      <a:gd name="connsiteY1" fmla="*/ 44754 h 940782"/>
                      <a:gd name="connsiteX2" fmla="*/ 108651 w 298493"/>
                      <a:gd name="connsiteY2" fmla="*/ 47344 h 940782"/>
                      <a:gd name="connsiteX3" fmla="*/ 298493 w 298493"/>
                      <a:gd name="connsiteY3" fmla="*/ 0 h 940782"/>
                      <a:gd name="connsiteX4" fmla="*/ 187214 w 298493"/>
                      <a:gd name="connsiteY4" fmla="*/ 940782 h 940782"/>
                      <a:gd name="connsiteX5" fmla="*/ 0 w 298493"/>
                      <a:gd name="connsiteY5" fmla="*/ 902609 h 940782"/>
                      <a:gd name="connsiteX0" fmla="*/ 0 w 313475"/>
                      <a:gd name="connsiteY0" fmla="*/ 915193 h 953366"/>
                      <a:gd name="connsiteX1" fmla="*/ 113109 w 313475"/>
                      <a:gd name="connsiteY1" fmla="*/ 57338 h 953366"/>
                      <a:gd name="connsiteX2" fmla="*/ 108651 w 313475"/>
                      <a:gd name="connsiteY2" fmla="*/ 59928 h 953366"/>
                      <a:gd name="connsiteX3" fmla="*/ 313475 w 313475"/>
                      <a:gd name="connsiteY3" fmla="*/ 0 h 953366"/>
                      <a:gd name="connsiteX4" fmla="*/ 187214 w 313475"/>
                      <a:gd name="connsiteY4" fmla="*/ 953366 h 953366"/>
                      <a:gd name="connsiteX5" fmla="*/ 0 w 313475"/>
                      <a:gd name="connsiteY5" fmla="*/ 915193 h 953366"/>
                      <a:gd name="connsiteX0" fmla="*/ 0 w 313475"/>
                      <a:gd name="connsiteY0" fmla="*/ 915193 h 961042"/>
                      <a:gd name="connsiteX1" fmla="*/ 113109 w 313475"/>
                      <a:gd name="connsiteY1" fmla="*/ 57338 h 961042"/>
                      <a:gd name="connsiteX2" fmla="*/ 108651 w 313475"/>
                      <a:gd name="connsiteY2" fmla="*/ 59928 h 961042"/>
                      <a:gd name="connsiteX3" fmla="*/ 313475 w 313475"/>
                      <a:gd name="connsiteY3" fmla="*/ 0 h 961042"/>
                      <a:gd name="connsiteX4" fmla="*/ 201464 w 313475"/>
                      <a:gd name="connsiteY4" fmla="*/ 961042 h 961042"/>
                      <a:gd name="connsiteX5" fmla="*/ 0 w 313475"/>
                      <a:gd name="connsiteY5" fmla="*/ 915193 h 961042"/>
                      <a:gd name="connsiteX0" fmla="*/ 0 w 288780"/>
                      <a:gd name="connsiteY0" fmla="*/ 912875 h 961042"/>
                      <a:gd name="connsiteX1" fmla="*/ 88414 w 288780"/>
                      <a:gd name="connsiteY1" fmla="*/ 57338 h 961042"/>
                      <a:gd name="connsiteX2" fmla="*/ 83956 w 288780"/>
                      <a:gd name="connsiteY2" fmla="*/ 59928 h 961042"/>
                      <a:gd name="connsiteX3" fmla="*/ 288780 w 288780"/>
                      <a:gd name="connsiteY3" fmla="*/ 0 h 961042"/>
                      <a:gd name="connsiteX4" fmla="*/ 176769 w 288780"/>
                      <a:gd name="connsiteY4" fmla="*/ 961042 h 961042"/>
                      <a:gd name="connsiteX5" fmla="*/ 0 w 288780"/>
                      <a:gd name="connsiteY5" fmla="*/ 912875 h 961042"/>
                      <a:gd name="connsiteX0" fmla="*/ 0 w 288780"/>
                      <a:gd name="connsiteY0" fmla="*/ 912875 h 961042"/>
                      <a:gd name="connsiteX1" fmla="*/ 88414 w 288780"/>
                      <a:gd name="connsiteY1" fmla="*/ 57338 h 961042"/>
                      <a:gd name="connsiteX2" fmla="*/ 121604 w 288780"/>
                      <a:gd name="connsiteY2" fmla="*/ 76980 h 961042"/>
                      <a:gd name="connsiteX3" fmla="*/ 288780 w 288780"/>
                      <a:gd name="connsiteY3" fmla="*/ 0 h 961042"/>
                      <a:gd name="connsiteX4" fmla="*/ 176769 w 288780"/>
                      <a:gd name="connsiteY4" fmla="*/ 961042 h 961042"/>
                      <a:gd name="connsiteX5" fmla="*/ 0 w 288780"/>
                      <a:gd name="connsiteY5" fmla="*/ 912875 h 961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88780" h="961042">
                        <a:moveTo>
                          <a:pt x="0" y="912875"/>
                        </a:moveTo>
                        <a:lnTo>
                          <a:pt x="88414" y="57338"/>
                        </a:lnTo>
                        <a:cubicBezTo>
                          <a:pt x="93159" y="57409"/>
                          <a:pt x="116859" y="76909"/>
                          <a:pt x="121604" y="76980"/>
                        </a:cubicBezTo>
                        <a:lnTo>
                          <a:pt x="288780" y="0"/>
                        </a:lnTo>
                        <a:lnTo>
                          <a:pt x="176769" y="961042"/>
                        </a:lnTo>
                        <a:lnTo>
                          <a:pt x="0" y="912875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5400" cap="flat" cmpd="sng" algn="ctr">
                    <a:solidFill>
                      <a:srgbClr val="002060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5" name="Параллелограмм 54"/>
                  <p:cNvSpPr/>
                  <p:nvPr/>
                </p:nvSpPr>
                <p:spPr>
                  <a:xfrm rot="6561144" flipV="1">
                    <a:off x="2157466" y="944936"/>
                    <a:ext cx="305372" cy="1602241"/>
                  </a:xfrm>
                  <a:custGeom>
                    <a:avLst/>
                    <a:gdLst>
                      <a:gd name="connsiteX0" fmla="*/ 0 w 157480"/>
                      <a:gd name="connsiteY0" fmla="*/ 935355 h 935355"/>
                      <a:gd name="connsiteX1" fmla="*/ 39370 w 157480"/>
                      <a:gd name="connsiteY1" fmla="*/ 0 h 935355"/>
                      <a:gd name="connsiteX2" fmla="*/ 157480 w 157480"/>
                      <a:gd name="connsiteY2" fmla="*/ 0 h 935355"/>
                      <a:gd name="connsiteX3" fmla="*/ 118110 w 157480"/>
                      <a:gd name="connsiteY3" fmla="*/ 935355 h 935355"/>
                      <a:gd name="connsiteX4" fmla="*/ 0 w 157480"/>
                      <a:gd name="connsiteY4" fmla="*/ 935355 h 935355"/>
                      <a:gd name="connsiteX0" fmla="*/ 0 w 231054"/>
                      <a:gd name="connsiteY0" fmla="*/ 935355 h 935355"/>
                      <a:gd name="connsiteX1" fmla="*/ 39370 w 231054"/>
                      <a:gd name="connsiteY1" fmla="*/ 0 h 935355"/>
                      <a:gd name="connsiteX2" fmla="*/ 231054 w 231054"/>
                      <a:gd name="connsiteY2" fmla="*/ 0 h 935355"/>
                      <a:gd name="connsiteX3" fmla="*/ 118110 w 231054"/>
                      <a:gd name="connsiteY3" fmla="*/ 935355 h 935355"/>
                      <a:gd name="connsiteX4" fmla="*/ 0 w 231054"/>
                      <a:gd name="connsiteY4" fmla="*/ 935355 h 935355"/>
                      <a:gd name="connsiteX0" fmla="*/ 0 w 325609"/>
                      <a:gd name="connsiteY0" fmla="*/ 935356 h 935356"/>
                      <a:gd name="connsiteX1" fmla="*/ 133925 w 325609"/>
                      <a:gd name="connsiteY1" fmla="*/ 0 h 935356"/>
                      <a:gd name="connsiteX2" fmla="*/ 325609 w 325609"/>
                      <a:gd name="connsiteY2" fmla="*/ 0 h 935356"/>
                      <a:gd name="connsiteX3" fmla="*/ 212665 w 325609"/>
                      <a:gd name="connsiteY3" fmla="*/ 935355 h 935356"/>
                      <a:gd name="connsiteX4" fmla="*/ 0 w 325609"/>
                      <a:gd name="connsiteY4" fmla="*/ 935356 h 935356"/>
                      <a:gd name="connsiteX0" fmla="*/ 0 w 325609"/>
                      <a:gd name="connsiteY0" fmla="*/ 935356 h 935356"/>
                      <a:gd name="connsiteX1" fmla="*/ 133925 w 325609"/>
                      <a:gd name="connsiteY1" fmla="*/ 0 h 935356"/>
                      <a:gd name="connsiteX2" fmla="*/ 325609 w 325609"/>
                      <a:gd name="connsiteY2" fmla="*/ 0 h 935356"/>
                      <a:gd name="connsiteX3" fmla="*/ 212665 w 325609"/>
                      <a:gd name="connsiteY3" fmla="*/ 935355 h 935356"/>
                      <a:gd name="connsiteX4" fmla="*/ 0 w 325609"/>
                      <a:gd name="connsiteY4" fmla="*/ 935356 h 935356"/>
                      <a:gd name="connsiteX0" fmla="*/ 0 w 325609"/>
                      <a:gd name="connsiteY0" fmla="*/ 935356 h 935356"/>
                      <a:gd name="connsiteX1" fmla="*/ 133925 w 325609"/>
                      <a:gd name="connsiteY1" fmla="*/ 0 h 935356"/>
                      <a:gd name="connsiteX2" fmla="*/ 149854 w 325609"/>
                      <a:gd name="connsiteY2" fmla="*/ 42073 h 935356"/>
                      <a:gd name="connsiteX3" fmla="*/ 325609 w 325609"/>
                      <a:gd name="connsiteY3" fmla="*/ 0 h 935356"/>
                      <a:gd name="connsiteX4" fmla="*/ 212665 w 325609"/>
                      <a:gd name="connsiteY4" fmla="*/ 935355 h 935356"/>
                      <a:gd name="connsiteX5" fmla="*/ 0 w 325609"/>
                      <a:gd name="connsiteY5" fmla="*/ 935356 h 935356"/>
                      <a:gd name="connsiteX0" fmla="*/ 0 w 325609"/>
                      <a:gd name="connsiteY0" fmla="*/ 935356 h 935356"/>
                      <a:gd name="connsiteX1" fmla="*/ 138560 w 325609"/>
                      <a:gd name="connsiteY1" fmla="*/ 39327 h 935356"/>
                      <a:gd name="connsiteX2" fmla="*/ 149854 w 325609"/>
                      <a:gd name="connsiteY2" fmla="*/ 42073 h 935356"/>
                      <a:gd name="connsiteX3" fmla="*/ 325609 w 325609"/>
                      <a:gd name="connsiteY3" fmla="*/ 0 h 935356"/>
                      <a:gd name="connsiteX4" fmla="*/ 212665 w 325609"/>
                      <a:gd name="connsiteY4" fmla="*/ 935355 h 935356"/>
                      <a:gd name="connsiteX5" fmla="*/ 0 w 325609"/>
                      <a:gd name="connsiteY5" fmla="*/ 935356 h 935356"/>
                      <a:gd name="connsiteX0" fmla="*/ 0 w 300158"/>
                      <a:gd name="connsiteY0" fmla="*/ 897182 h 935355"/>
                      <a:gd name="connsiteX1" fmla="*/ 113109 w 300158"/>
                      <a:gd name="connsiteY1" fmla="*/ 39327 h 935355"/>
                      <a:gd name="connsiteX2" fmla="*/ 124403 w 300158"/>
                      <a:gd name="connsiteY2" fmla="*/ 42073 h 935355"/>
                      <a:gd name="connsiteX3" fmla="*/ 300158 w 300158"/>
                      <a:gd name="connsiteY3" fmla="*/ 0 h 935355"/>
                      <a:gd name="connsiteX4" fmla="*/ 187214 w 300158"/>
                      <a:gd name="connsiteY4" fmla="*/ 935355 h 935355"/>
                      <a:gd name="connsiteX5" fmla="*/ 0 w 300158"/>
                      <a:gd name="connsiteY5" fmla="*/ 897182 h 935355"/>
                      <a:gd name="connsiteX0" fmla="*/ 0 w 298493"/>
                      <a:gd name="connsiteY0" fmla="*/ 902609 h 940782"/>
                      <a:gd name="connsiteX1" fmla="*/ 113109 w 298493"/>
                      <a:gd name="connsiteY1" fmla="*/ 44754 h 940782"/>
                      <a:gd name="connsiteX2" fmla="*/ 124403 w 298493"/>
                      <a:gd name="connsiteY2" fmla="*/ 47500 h 940782"/>
                      <a:gd name="connsiteX3" fmla="*/ 298493 w 298493"/>
                      <a:gd name="connsiteY3" fmla="*/ 0 h 940782"/>
                      <a:gd name="connsiteX4" fmla="*/ 187214 w 298493"/>
                      <a:gd name="connsiteY4" fmla="*/ 940782 h 940782"/>
                      <a:gd name="connsiteX5" fmla="*/ 0 w 298493"/>
                      <a:gd name="connsiteY5" fmla="*/ 902609 h 940782"/>
                      <a:gd name="connsiteX0" fmla="*/ 0 w 298493"/>
                      <a:gd name="connsiteY0" fmla="*/ 902609 h 940782"/>
                      <a:gd name="connsiteX1" fmla="*/ 113109 w 298493"/>
                      <a:gd name="connsiteY1" fmla="*/ 44754 h 940782"/>
                      <a:gd name="connsiteX2" fmla="*/ 108651 w 298493"/>
                      <a:gd name="connsiteY2" fmla="*/ 47344 h 940782"/>
                      <a:gd name="connsiteX3" fmla="*/ 298493 w 298493"/>
                      <a:gd name="connsiteY3" fmla="*/ 0 h 940782"/>
                      <a:gd name="connsiteX4" fmla="*/ 187214 w 298493"/>
                      <a:gd name="connsiteY4" fmla="*/ 940782 h 940782"/>
                      <a:gd name="connsiteX5" fmla="*/ 0 w 298493"/>
                      <a:gd name="connsiteY5" fmla="*/ 902609 h 940782"/>
                      <a:gd name="connsiteX0" fmla="*/ 0 w 313475"/>
                      <a:gd name="connsiteY0" fmla="*/ 915193 h 953366"/>
                      <a:gd name="connsiteX1" fmla="*/ 113109 w 313475"/>
                      <a:gd name="connsiteY1" fmla="*/ 57338 h 953366"/>
                      <a:gd name="connsiteX2" fmla="*/ 108651 w 313475"/>
                      <a:gd name="connsiteY2" fmla="*/ 59928 h 953366"/>
                      <a:gd name="connsiteX3" fmla="*/ 313475 w 313475"/>
                      <a:gd name="connsiteY3" fmla="*/ 0 h 953366"/>
                      <a:gd name="connsiteX4" fmla="*/ 187214 w 313475"/>
                      <a:gd name="connsiteY4" fmla="*/ 953366 h 953366"/>
                      <a:gd name="connsiteX5" fmla="*/ 0 w 313475"/>
                      <a:gd name="connsiteY5" fmla="*/ 915193 h 953366"/>
                      <a:gd name="connsiteX0" fmla="*/ 0 w 305032"/>
                      <a:gd name="connsiteY0" fmla="*/ 900186 h 953366"/>
                      <a:gd name="connsiteX1" fmla="*/ 104666 w 305032"/>
                      <a:gd name="connsiteY1" fmla="*/ 57338 h 953366"/>
                      <a:gd name="connsiteX2" fmla="*/ 100208 w 305032"/>
                      <a:gd name="connsiteY2" fmla="*/ 59928 h 953366"/>
                      <a:gd name="connsiteX3" fmla="*/ 305032 w 305032"/>
                      <a:gd name="connsiteY3" fmla="*/ 0 h 953366"/>
                      <a:gd name="connsiteX4" fmla="*/ 178771 w 305032"/>
                      <a:gd name="connsiteY4" fmla="*/ 953366 h 953366"/>
                      <a:gd name="connsiteX5" fmla="*/ 0 w 305032"/>
                      <a:gd name="connsiteY5" fmla="*/ 900186 h 953366"/>
                      <a:gd name="connsiteX0" fmla="*/ 0 w 305032"/>
                      <a:gd name="connsiteY0" fmla="*/ 900186 h 953366"/>
                      <a:gd name="connsiteX1" fmla="*/ 104666 w 305032"/>
                      <a:gd name="connsiteY1" fmla="*/ 57338 h 953366"/>
                      <a:gd name="connsiteX2" fmla="*/ 100208 w 305032"/>
                      <a:gd name="connsiteY2" fmla="*/ 59928 h 953366"/>
                      <a:gd name="connsiteX3" fmla="*/ 305032 w 305032"/>
                      <a:gd name="connsiteY3" fmla="*/ 0 h 953366"/>
                      <a:gd name="connsiteX4" fmla="*/ 178771 w 305032"/>
                      <a:gd name="connsiteY4" fmla="*/ 953366 h 953366"/>
                      <a:gd name="connsiteX5" fmla="*/ 0 w 305032"/>
                      <a:gd name="connsiteY5" fmla="*/ 900186 h 953366"/>
                      <a:gd name="connsiteX0" fmla="*/ 0 w 305032"/>
                      <a:gd name="connsiteY0" fmla="*/ 900186 h 953366"/>
                      <a:gd name="connsiteX1" fmla="*/ 104666 w 305032"/>
                      <a:gd name="connsiteY1" fmla="*/ 57338 h 953366"/>
                      <a:gd name="connsiteX2" fmla="*/ 100208 w 305032"/>
                      <a:gd name="connsiteY2" fmla="*/ 59928 h 953366"/>
                      <a:gd name="connsiteX3" fmla="*/ 305032 w 305032"/>
                      <a:gd name="connsiteY3" fmla="*/ 0 h 953366"/>
                      <a:gd name="connsiteX4" fmla="*/ 178771 w 305032"/>
                      <a:gd name="connsiteY4" fmla="*/ 953366 h 953366"/>
                      <a:gd name="connsiteX5" fmla="*/ 0 w 305032"/>
                      <a:gd name="connsiteY5" fmla="*/ 900186 h 953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5032" h="953366">
                        <a:moveTo>
                          <a:pt x="0" y="900186"/>
                        </a:moveTo>
                        <a:cubicBezTo>
                          <a:pt x="37703" y="614234"/>
                          <a:pt x="66963" y="343290"/>
                          <a:pt x="104666" y="57338"/>
                        </a:cubicBezTo>
                        <a:cubicBezTo>
                          <a:pt x="109411" y="57409"/>
                          <a:pt x="95463" y="59857"/>
                          <a:pt x="100208" y="59928"/>
                        </a:cubicBezTo>
                        <a:lnTo>
                          <a:pt x="305032" y="0"/>
                        </a:lnTo>
                        <a:lnTo>
                          <a:pt x="178771" y="953366"/>
                        </a:lnTo>
                        <a:lnTo>
                          <a:pt x="0" y="900186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5400" cap="flat" cmpd="sng" algn="ctr">
                    <a:solidFill>
                      <a:srgbClr val="002060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ru-RU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cxnSp>
              <p:nvCxnSpPr>
                <p:cNvPr id="131" name="Прямая соединительная линия 130"/>
                <p:cNvCxnSpPr/>
                <p:nvPr/>
              </p:nvCxnSpPr>
              <p:spPr>
                <a:xfrm>
                  <a:off x="2938637" y="673850"/>
                  <a:ext cx="0" cy="3918857"/>
                </a:xfrm>
                <a:prstGeom prst="line">
                  <a:avLst/>
                </a:prstGeom>
                <a:noFill/>
                <a:ln w="28575" cap="rnd" cmpd="sng" algn="ctr">
                  <a:solidFill>
                    <a:srgbClr val="C00000"/>
                  </a:solidFill>
                  <a:prstDash val="dash"/>
                  <a:headEnd type="none" w="med" len="med"/>
                  <a:tailEnd type="oval" w="med" len="med"/>
                </a:ln>
                <a:effectLst/>
              </p:spPr>
            </p:cxnSp>
            <p:cxnSp>
              <p:nvCxnSpPr>
                <p:cNvPr id="132" name="Прямая соединительная линия 131"/>
                <p:cNvCxnSpPr/>
                <p:nvPr/>
              </p:nvCxnSpPr>
              <p:spPr>
                <a:xfrm>
                  <a:off x="2938637" y="4581822"/>
                  <a:ext cx="1" cy="301262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rgbClr val="C00000"/>
                  </a:solidFill>
                  <a:prstDash val="solid"/>
                  <a:headEnd type="oval"/>
                  <a:tailEnd type="oval"/>
                </a:ln>
                <a:effectLst/>
              </p:spPr>
            </p:cxnSp>
          </p:grpSp>
        </p:grpSp>
      </p:grpSp>
      <p:pic>
        <p:nvPicPr>
          <p:cNvPr id="33" name="Рисунок 32" descr="https://cdn0.iconfinder.com/data/icons/fabric-1/68/44-512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871" y="5355152"/>
            <a:ext cx="1446530" cy="1446530"/>
          </a:xfrm>
          <a:prstGeom prst="rect">
            <a:avLst/>
          </a:prstGeom>
          <a:noFill/>
          <a:ln>
            <a:noFill/>
          </a:ln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Другая 1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65281A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14</TotalTime>
  <Words>79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Cambria Math</vt:lpstr>
      <vt:lpstr>Franklin Gothic Book</vt:lpstr>
      <vt:lpstr>Mistral</vt:lpstr>
      <vt:lpstr>Times New Roman</vt:lpstr>
      <vt:lpstr>Wingdings 2</vt:lpstr>
      <vt:lpstr>Техническая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PU-4</dc:creator>
  <cp:lastModifiedBy>Asya</cp:lastModifiedBy>
  <cp:revision>7</cp:revision>
  <dcterms:created xsi:type="dcterms:W3CDTF">2019-10-18T11:07:09Z</dcterms:created>
  <dcterms:modified xsi:type="dcterms:W3CDTF">2019-10-18T16:53:01Z</dcterms:modified>
</cp:coreProperties>
</file>