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87" r:id="rId4"/>
    <p:sldId id="28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8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8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EE314C-5C8C-4AFC-BB17-A85C1F0A4F63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2CBCC-AA94-4F95-BDFC-B2CB2A8AC7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81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EEB0F5-1373-4B3A-885B-7EA48786C868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092FB-E450-4D30-A5A8-9024ACB325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11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102CB4-8E0C-4A30-83AB-553E59AC8C6C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C34C14-C4DF-4A81-8374-1C0EE16819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68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C7FB01-9A29-489E-B050-AE234653DF80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1C083-EE8D-46DC-891C-7E32021D3D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8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C7C65E-46EC-488B-A217-73FB7538E477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141AF-708B-4490-869D-3EEB4FD1DD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4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B627A0-3909-4265-9565-A59BEC590D1F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E5D59-0E9A-4BFB-B80D-91E90D9081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967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80447D-4D36-4C0D-8A96-ED2549CE3D36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AAF30-C41A-4F23-8AF6-568C104575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8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53D41E-237F-4E9C-A6D0-0CCD24E1A625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07619-B42C-4420-AC23-5B474F3B46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25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4713F1-82EA-4295-9B04-69FCEE03FD41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D8798-7CA1-4144-B38C-72A2B4E919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0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706D2D-D98E-4C5C-9CB1-704DACAF0158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19F5B-B96D-4F3D-B57A-F3A42FBDE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4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8602FC-64A4-45BE-8B27-8C5914FC2A95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D1486-8156-423A-9B50-A579B96727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4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6655C24-A819-4F83-B16F-553055F2C749}" type="datetimeFigureOut">
              <a:rPr lang="ru-RU" smtClean="0"/>
              <a:pPr>
                <a:defRPr/>
              </a:pPr>
              <a:t>18.10.2019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98599D-3DEE-41C3-8AE4-67CF294ABB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4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391716" y="1796653"/>
            <a:ext cx="8401050" cy="2195513"/>
          </a:xfrm>
        </p:spPr>
        <p:txBody>
          <a:bodyPr/>
          <a:lstStyle/>
          <a:p>
            <a:pPr eaLnBrk="1" hangingPunct="1"/>
            <a:r>
              <a:rPr lang="ru-RU" sz="4950" b="1" i="1" dirty="0">
                <a:latin typeface="Times New Roman" pitchFamily="18" charset="0"/>
                <a:cs typeface="Times New Roman" pitchFamily="18" charset="0"/>
              </a:rPr>
              <a:t>Прогулка по Санкт-Петербургу</a:t>
            </a:r>
            <a:br>
              <a:rPr lang="ru-RU" sz="495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95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100" b="1" i="1" dirty="0" err="1">
                <a:latin typeface="Times New Roman" pitchFamily="18" charset="0"/>
                <a:cs typeface="Times New Roman" pitchFamily="18" charset="0"/>
              </a:rPr>
              <a:t>Корешова</a:t>
            </a: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 Юлия Владимировна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35566" y="5355431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1212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s://img.lookmytrips.com/images/look83a4/5a5db1a3ff93676bde09bc3d-5a5f2f5731d5e-1d5ubq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0357" y="857250"/>
            <a:ext cx="3278981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s://en.personaltours.ru/wp-content/uploads/2014/05/Zimniy-dvorets-1024x682@2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857250"/>
            <a:ext cx="754975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Picture 2" descr="C:\Documents and Settings\admin\Рабочий стол\питер речная прогулка\выпускной 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197" y="1089422"/>
            <a:ext cx="8229600" cy="469939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s://upload.wikimedia.org/wikipedia/commons/2/22/%D0%9C%D0%B5%D0%B4%D0%BD%D1%8B%D0%B9_%D0%B2%D1%81%D0%B0%D0%B4%D0%BD%D0%B8%D0%BA_%28_%D0%9F%D1%91%D1%82%D1%80_%D0%9F%D0%B5%D1%80%D0%B2%D1%8B%D0%B9%29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357" y="857250"/>
            <a:ext cx="732829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qulady.ru/images/qulady/2016/05/87fe3066e3f6edf68de98e73f8cd3e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16" y="857250"/>
            <a:ext cx="771882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bigpicture.ru/wp-content/uploads/2014/03/SPBFromAbove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935" y="857250"/>
            <a:ext cx="7079456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bigpicture.ru/wp-content/uploads/2014/03/SPBFromAbove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929" y="857250"/>
            <a:ext cx="7079456" cy="51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s://pbs.twimg.com/media/DA6mhOXXoAETWXO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" y="857250"/>
            <a:ext cx="7965281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s://i01.fotocdn.net/s23/225/public_pin_l/381/25756623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804" y="912019"/>
            <a:ext cx="7698581" cy="508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s://sdelanounas.ru/i/a/t/a/f_aTA1Ny5yYWRpa2FsLnJ1LzE1MTEvNDUvNDdjZjY5ODc4YTlmLmpwZz9fX2lkPTcwOTU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47" y="857250"/>
            <a:ext cx="765333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Содержимое 3" descr="петр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3138" y="1092994"/>
            <a:ext cx="3893344" cy="4664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000"/>
              <a:t>Острова на которых Петр 1решил построить Санкт-Петербург</a:t>
            </a:r>
          </a:p>
        </p:txBody>
      </p:sp>
      <p:pic>
        <p:nvPicPr>
          <p:cNvPr id="15362" name="Picture 2" descr="C:\Documents and Settings\admin\Рабочий стол\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794" y="2226469"/>
            <a:ext cx="6111479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bigpicture.ru/wp-content/uploads/2014/03/SPBFromAbove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935" y="857250"/>
            <a:ext cx="7079456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2" descr="C:\Documents and Settings\admin\Рабочий стол\питер речная прогулка\выпускной 1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31094"/>
            <a:ext cx="9144000" cy="4680347"/>
          </a:xfrm>
        </p:spPr>
      </p:pic>
    </p:spTree>
  </p:cSld>
  <p:clrMapOvr>
    <a:masterClrMapping/>
  </p:clrMapOvr>
  <p:transition spd="slow">
    <p:wip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admin\Рабочий стол\питер речная прогулка\выпускной 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3198" y="857250"/>
            <a:ext cx="7454503" cy="51435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img-d.photosight.ru/037/6231988_x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857250"/>
            <a:ext cx="7590235" cy="505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s://www.tourprom.ru/site_media/images/upload/2016/2/24/poiphoto/dvortsovaya-ploschad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85" y="857250"/>
            <a:ext cx="78581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rasfokus.ru/images/photos/medium/eb72a372487d2faaf8de2a7136e7aca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04" y="857250"/>
            <a:ext cx="81343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10</Words>
  <Application>Microsoft Office PowerPoint</Application>
  <PresentationFormat>Экран (4:3)</PresentationFormat>
  <Paragraphs>2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Прогулка по Санкт-Петербургу  воспитатель Корешова Юлия Владимировна</vt:lpstr>
      <vt:lpstr>Презентация PowerPoint</vt:lpstr>
      <vt:lpstr>Острова на которых Петр 1решил построить 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2017-05-14T14:04:23Z</dcterms:created>
  <dcterms:modified xsi:type="dcterms:W3CDTF">2019-10-18T14:44:47Z</dcterms:modified>
</cp:coreProperties>
</file>