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02" autoAdjust="0"/>
    <p:restoredTop sz="94660"/>
  </p:normalViewPr>
  <p:slideViewPr>
    <p:cSldViewPr>
      <p:cViewPr varScale="1">
        <p:scale>
          <a:sx n="79" d="100"/>
          <a:sy n="79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D928DD6-BC26-4643-A451-BED5CABC2FE5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0D3481-7E32-4915-B2CB-9E97153C1E6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1200" advClick="0">
        <p14:flip dir="r"/>
      </p:transition>
    </mc:Choice>
    <mc:Fallback>
      <p:transition spd="slow" advClick="0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592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  <a:latin typeface="Gabriola" pitchFamily="82" charset="0"/>
                <a:cs typeface="David" pitchFamily="34" charset="-79"/>
              </a:rPr>
              <a:t>Проект по литературному чтению </a:t>
            </a:r>
            <a:r>
              <a:rPr lang="en-US" dirty="0" smtClean="0">
                <a:solidFill>
                  <a:srgbClr val="C00000"/>
                </a:solidFill>
                <a:latin typeface="Gabriola" pitchFamily="82" charset="0"/>
                <a:cs typeface="David" pitchFamily="34" charset="-79"/>
              </a:rPr>
              <a:t>“ </a:t>
            </a:r>
            <a:r>
              <a:rPr lang="ru-RU" dirty="0" smtClean="0">
                <a:solidFill>
                  <a:srgbClr val="C00000"/>
                </a:solidFill>
                <a:latin typeface="Gabriola" pitchFamily="82" charset="0"/>
                <a:cs typeface="David" pitchFamily="34" charset="-79"/>
              </a:rPr>
              <a:t>МОЙ ЛЮБИМЫЙ ДЕТСКИЙ ЖУРНАЛ</a:t>
            </a:r>
            <a:r>
              <a:rPr lang="en-US" dirty="0" smtClean="0">
                <a:solidFill>
                  <a:srgbClr val="C00000"/>
                </a:solidFill>
                <a:latin typeface="Gabriola" pitchFamily="82" charset="0"/>
                <a:cs typeface="David" pitchFamily="34" charset="-79"/>
              </a:rPr>
              <a:t>”</a:t>
            </a:r>
            <a:r>
              <a:rPr lang="ru-RU" dirty="0" smtClean="0">
                <a:solidFill>
                  <a:srgbClr val="C00000"/>
                </a:solidFill>
                <a:latin typeface="Gabriola" pitchFamily="82" charset="0"/>
                <a:cs typeface="David" pitchFamily="34" charset="-79"/>
              </a:rPr>
              <a:t> Выполнила ученица 2-го класса </a:t>
            </a:r>
            <a:r>
              <a:rPr lang="en-US" dirty="0" smtClean="0">
                <a:solidFill>
                  <a:srgbClr val="C00000"/>
                </a:solidFill>
                <a:latin typeface="Gabriola" pitchFamily="82" charset="0"/>
                <a:cs typeface="David" pitchFamily="34" charset="-79"/>
              </a:rPr>
              <a:t>:</a:t>
            </a:r>
            <a:r>
              <a:rPr lang="ru-RU" dirty="0" smtClean="0">
                <a:solidFill>
                  <a:srgbClr val="C00000"/>
                </a:solidFill>
                <a:latin typeface="Gabriola" pitchFamily="82" charset="0"/>
                <a:cs typeface="David" pitchFamily="34" charset="-79"/>
              </a:rPr>
              <a:t> Денисенко Полина Павловна.</a:t>
            </a:r>
            <a:endParaRPr lang="ru-RU" dirty="0">
              <a:solidFill>
                <a:srgbClr val="C00000"/>
              </a:solidFill>
              <a:latin typeface="Gabriola" pitchFamily="82" charset="0"/>
              <a:cs typeface="David" pitchFamily="34" charset="-79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5257800"/>
          </a:xfrm>
        </p:spPr>
      </p:pic>
    </p:spTree>
    <p:extLst>
      <p:ext uri="{BB962C8B-B14F-4D97-AF65-F5344CB8AC3E}">
        <p14:creationId xmlns:p14="http://schemas.microsoft.com/office/powerpoint/2010/main" val="3735132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flip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 СЕКРЕТ ДЛЯ ВСЕХ ВОКРУГ – НЕПОСЕДА ЭТО ДРУГ!!!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8408">
            <a:off x="4946938" y="1899570"/>
            <a:ext cx="3356755" cy="4525963"/>
          </a:xfrm>
        </p:spPr>
      </p:pic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Непоседа это журнал для активных детей. Детская газета для ребят от 5ти до 12ти лет.</a:t>
            </a: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666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14:flip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 журнале есть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56792"/>
            <a:ext cx="4038600" cy="4608512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556792"/>
            <a:ext cx="4032448" cy="4569371"/>
          </a:xfrm>
        </p:spPr>
      </p:pic>
    </p:spTree>
    <p:extLst>
      <p:ext uri="{BB962C8B-B14F-4D97-AF65-F5344CB8AC3E}">
        <p14:creationId xmlns:p14="http://schemas.microsoft.com/office/powerpoint/2010/main" val="3927320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14:flip dir="r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Проводим время весело и задорно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Segoe Script" pitchFamily="34" charset="0"/>
              </a:rPr>
              <a:t>Больше всего мне нравится раздел головоломки. Еще я люблю читать анекдоты смотреть рисунки. В этом журнале найдется занятие для каждого!!!</a:t>
            </a:r>
            <a:endParaRPr lang="ru-RU" sz="2700" dirty="0">
              <a:solidFill>
                <a:schemeClr val="bg1">
                  <a:lumMod val="95000"/>
                  <a:lumOff val="5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241" y="1600200"/>
            <a:ext cx="3540518" cy="4525963"/>
          </a:xfrm>
        </p:spPr>
      </p:pic>
    </p:spTree>
    <p:extLst>
      <p:ext uri="{BB962C8B-B14F-4D97-AF65-F5344CB8AC3E}">
        <p14:creationId xmlns:p14="http://schemas.microsoft.com/office/powerpoint/2010/main" val="1015389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flip dir="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2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Подписывайтесь на журнал!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  <p:extLst>
      <p:ext uri="{BB962C8B-B14F-4D97-AF65-F5344CB8AC3E}">
        <p14:creationId xmlns:p14="http://schemas.microsoft.com/office/powerpoint/2010/main" val="2201198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1000">
        <p14:flip dir="r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81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Проект по литературному чтению “ МОЙ ЛЮБИМЫЙ ДЕТСКИЙ ЖУРНАЛ” Выполнила ученица 2-го класса : Денисенко Полина Павловна.</vt:lpstr>
      <vt:lpstr>НЕ СЕКРЕТ ДЛЯ ВСЕХ ВОКРУГ – НЕПОСЕДА ЭТО ДРУГ!!!</vt:lpstr>
      <vt:lpstr>В журнале есть </vt:lpstr>
      <vt:lpstr>Проводим время весело и задорно</vt:lpstr>
      <vt:lpstr>Подписывайтесь на журнал!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Денисенко Павел</dc:creator>
  <cp:lastModifiedBy>Денисенко Павел</cp:lastModifiedBy>
  <cp:revision>6</cp:revision>
  <dcterms:created xsi:type="dcterms:W3CDTF">2018-12-13T19:54:25Z</dcterms:created>
  <dcterms:modified xsi:type="dcterms:W3CDTF">2018-12-13T20:57:16Z</dcterms:modified>
</cp:coreProperties>
</file>