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1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64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1DBF4C-0096-42F3-BD1A-5481491FE3F5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67E2FB-BF78-455C-86B1-EA158D8246EB}">
      <dgm:prSet/>
      <dgm:spPr>
        <a:solidFill>
          <a:schemeClr val="bg1"/>
        </a:solidFill>
      </dgm:spPr>
      <dgm:t>
        <a:bodyPr/>
        <a:lstStyle/>
        <a:p>
          <a:pPr rtl="0"/>
          <a:r>
            <a:rPr lang="ru-RU" b="1" smtClean="0"/>
            <a:t>Цель:</a:t>
          </a:r>
          <a:r>
            <a:rPr lang="ru-RU" smtClean="0"/>
            <a:t> </a:t>
          </a:r>
          <a:endParaRPr lang="ru-RU"/>
        </a:p>
      </dgm:t>
    </dgm:pt>
    <dgm:pt modelId="{3A7D10D7-2CD5-45BF-95B4-8FBD5D5F908F}" type="parTrans" cxnId="{26DFC9F2-E6D8-4395-8BBE-763FCA95A658}">
      <dgm:prSet/>
      <dgm:spPr/>
      <dgm:t>
        <a:bodyPr/>
        <a:lstStyle/>
        <a:p>
          <a:endParaRPr lang="ru-RU"/>
        </a:p>
      </dgm:t>
    </dgm:pt>
    <dgm:pt modelId="{45415017-5361-4440-B297-6A1835AD07BB}" type="sibTrans" cxnId="{26DFC9F2-E6D8-4395-8BBE-763FCA95A658}">
      <dgm:prSet/>
      <dgm:spPr/>
      <dgm:t>
        <a:bodyPr/>
        <a:lstStyle/>
        <a:p>
          <a:endParaRPr lang="ru-RU"/>
        </a:p>
      </dgm:t>
    </dgm:pt>
    <dgm:pt modelId="{902D0E3A-6DD9-4B3E-995B-10DA3C97F375}">
      <dgm:prSet/>
      <dgm:spPr/>
      <dgm:t>
        <a:bodyPr/>
        <a:lstStyle/>
        <a:p>
          <a:pPr rtl="0"/>
          <a:r>
            <a:rPr lang="ru-RU" smtClean="0"/>
            <a:t>формирование заинтересованного, бережного отношения к домашним питомцам, уточнение и закрепление названий домашних обитателей, их породы, обогащение активного словаря, закрепления знаний о том, что разные «товары» продаются в разных специализированных  магазинах; развитие грамматического строя; развитие внимания, зрительного восприятия, элементарных математических представлений (счёт); развитие фонематического слуха, умения определять место звука в слове; развитие связной речи; активизация познавательных процессов.</a:t>
          </a:r>
          <a:endParaRPr lang="ru-RU"/>
        </a:p>
      </dgm:t>
    </dgm:pt>
    <dgm:pt modelId="{BCA182D6-B84E-4CF4-BD66-0F2CD2DF2A4F}" type="parTrans" cxnId="{7F29667F-57E0-4891-A200-1827A2A32F39}">
      <dgm:prSet/>
      <dgm:spPr/>
      <dgm:t>
        <a:bodyPr/>
        <a:lstStyle/>
        <a:p>
          <a:endParaRPr lang="ru-RU"/>
        </a:p>
      </dgm:t>
    </dgm:pt>
    <dgm:pt modelId="{B64C5F2E-1055-498B-B3E4-B34C7BF0C3EB}" type="sibTrans" cxnId="{7F29667F-57E0-4891-A200-1827A2A32F39}">
      <dgm:prSet/>
      <dgm:spPr/>
      <dgm:t>
        <a:bodyPr/>
        <a:lstStyle/>
        <a:p>
          <a:endParaRPr lang="ru-RU"/>
        </a:p>
      </dgm:t>
    </dgm:pt>
    <dgm:pt modelId="{3766384F-B930-40F8-BCBE-5B0F533C7277}" type="pres">
      <dgm:prSet presAssocID="{321DBF4C-0096-42F3-BD1A-5481491FE3F5}" presName="Name0" presStyleCnt="0">
        <dgm:presLayoutVars>
          <dgm:dir/>
          <dgm:animLvl val="lvl"/>
          <dgm:resizeHandles val="exact"/>
        </dgm:presLayoutVars>
      </dgm:prSet>
      <dgm:spPr/>
    </dgm:pt>
    <dgm:pt modelId="{BEACE4EE-9A1A-42C2-A665-BF922F589027}" type="pres">
      <dgm:prSet presAssocID="{902D0E3A-6DD9-4B3E-995B-10DA3C97F375}" presName="boxAndChildren" presStyleCnt="0"/>
      <dgm:spPr/>
    </dgm:pt>
    <dgm:pt modelId="{01FF9399-4784-4AD5-AB00-45A41D092688}" type="pres">
      <dgm:prSet presAssocID="{902D0E3A-6DD9-4B3E-995B-10DA3C97F375}" presName="parentTextBox" presStyleLbl="node1" presStyleIdx="0" presStyleCnt="2"/>
      <dgm:spPr/>
    </dgm:pt>
    <dgm:pt modelId="{11A59158-59E6-454F-985F-230512195B85}" type="pres">
      <dgm:prSet presAssocID="{45415017-5361-4440-B297-6A1835AD07BB}" presName="sp" presStyleCnt="0"/>
      <dgm:spPr/>
    </dgm:pt>
    <dgm:pt modelId="{86B47CD7-412B-4A40-94DD-A0F470CC2707}" type="pres">
      <dgm:prSet presAssocID="{C467E2FB-BF78-455C-86B1-EA158D8246EB}" presName="arrowAndChildren" presStyleCnt="0"/>
      <dgm:spPr/>
    </dgm:pt>
    <dgm:pt modelId="{F15606B8-1671-451C-B411-E208F85D433E}" type="pres">
      <dgm:prSet presAssocID="{C467E2FB-BF78-455C-86B1-EA158D8246EB}" presName="parentTextArrow" presStyleLbl="node1" presStyleIdx="1" presStyleCnt="2" custScaleX="99749" custScaleY="12791"/>
      <dgm:spPr/>
    </dgm:pt>
  </dgm:ptLst>
  <dgm:cxnLst>
    <dgm:cxn modelId="{F2B731F1-9386-4365-97DC-806646101EF4}" type="presOf" srcId="{902D0E3A-6DD9-4B3E-995B-10DA3C97F375}" destId="{01FF9399-4784-4AD5-AB00-45A41D092688}" srcOrd="0" destOrd="0" presId="urn:microsoft.com/office/officeart/2005/8/layout/process4"/>
    <dgm:cxn modelId="{5619ABDB-C08A-4C65-85D0-1E09444A45BB}" type="presOf" srcId="{C467E2FB-BF78-455C-86B1-EA158D8246EB}" destId="{F15606B8-1671-451C-B411-E208F85D433E}" srcOrd="0" destOrd="0" presId="urn:microsoft.com/office/officeart/2005/8/layout/process4"/>
    <dgm:cxn modelId="{B2A6E6FB-FC06-4DEB-8075-26EDB2A566D2}" type="presOf" srcId="{321DBF4C-0096-42F3-BD1A-5481491FE3F5}" destId="{3766384F-B930-40F8-BCBE-5B0F533C7277}" srcOrd="0" destOrd="0" presId="urn:microsoft.com/office/officeart/2005/8/layout/process4"/>
    <dgm:cxn modelId="{26DFC9F2-E6D8-4395-8BBE-763FCA95A658}" srcId="{321DBF4C-0096-42F3-BD1A-5481491FE3F5}" destId="{C467E2FB-BF78-455C-86B1-EA158D8246EB}" srcOrd="0" destOrd="0" parTransId="{3A7D10D7-2CD5-45BF-95B4-8FBD5D5F908F}" sibTransId="{45415017-5361-4440-B297-6A1835AD07BB}"/>
    <dgm:cxn modelId="{7F29667F-57E0-4891-A200-1827A2A32F39}" srcId="{321DBF4C-0096-42F3-BD1A-5481491FE3F5}" destId="{902D0E3A-6DD9-4B3E-995B-10DA3C97F375}" srcOrd="1" destOrd="0" parTransId="{BCA182D6-B84E-4CF4-BD66-0F2CD2DF2A4F}" sibTransId="{B64C5F2E-1055-498B-B3E4-B34C7BF0C3EB}"/>
    <dgm:cxn modelId="{C5972548-9138-425D-B4BD-330E8432D65B}" type="presParOf" srcId="{3766384F-B930-40F8-BCBE-5B0F533C7277}" destId="{BEACE4EE-9A1A-42C2-A665-BF922F589027}" srcOrd="0" destOrd="0" presId="urn:microsoft.com/office/officeart/2005/8/layout/process4"/>
    <dgm:cxn modelId="{2DA54A84-0248-470B-B1D3-D698A26B3099}" type="presParOf" srcId="{BEACE4EE-9A1A-42C2-A665-BF922F589027}" destId="{01FF9399-4784-4AD5-AB00-45A41D092688}" srcOrd="0" destOrd="0" presId="urn:microsoft.com/office/officeart/2005/8/layout/process4"/>
    <dgm:cxn modelId="{DB508301-0E6F-417C-BBFA-95BD1E19B080}" type="presParOf" srcId="{3766384F-B930-40F8-BCBE-5B0F533C7277}" destId="{11A59158-59E6-454F-985F-230512195B85}" srcOrd="1" destOrd="0" presId="urn:microsoft.com/office/officeart/2005/8/layout/process4"/>
    <dgm:cxn modelId="{FA699685-86D0-4FCA-8476-6EC296EBCA82}" type="presParOf" srcId="{3766384F-B930-40F8-BCBE-5B0F533C7277}" destId="{86B47CD7-412B-4A40-94DD-A0F470CC2707}" srcOrd="2" destOrd="0" presId="urn:microsoft.com/office/officeart/2005/8/layout/process4"/>
    <dgm:cxn modelId="{88AB3D1A-2525-4F0F-A883-B8BDE79FCF4E}" type="presParOf" srcId="{86B47CD7-412B-4A40-94DD-A0F470CC2707}" destId="{F15606B8-1671-451C-B411-E208F85D433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96EEA2-B77F-483E-8956-CC82AAF57DD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6E5226-DA0F-42BE-A234-D5D3172AE3C1}">
      <dgm:prSet/>
      <dgm:spPr>
        <a:solidFill>
          <a:schemeClr val="bg1"/>
        </a:solidFill>
      </dgm:spPr>
      <dgm:t>
        <a:bodyPr/>
        <a:lstStyle/>
        <a:p>
          <a:pPr algn="ctr" rtl="0"/>
          <a:r>
            <a:rPr lang="ru-RU" b="1" smtClean="0"/>
            <a:t>Задачи:</a:t>
          </a:r>
          <a:endParaRPr lang="ru-RU"/>
        </a:p>
      </dgm:t>
    </dgm:pt>
    <dgm:pt modelId="{C6F8291F-DDEC-498E-8590-D1A10A72C823}" type="parTrans" cxnId="{16D670FF-FC82-43E7-A0C4-24EE842456A9}">
      <dgm:prSet/>
      <dgm:spPr/>
      <dgm:t>
        <a:bodyPr/>
        <a:lstStyle/>
        <a:p>
          <a:endParaRPr lang="ru-RU"/>
        </a:p>
      </dgm:t>
    </dgm:pt>
    <dgm:pt modelId="{80CAC164-C4AA-4186-9D63-D7DBC281B87B}" type="sibTrans" cxnId="{16D670FF-FC82-43E7-A0C4-24EE842456A9}">
      <dgm:prSet/>
      <dgm:spPr/>
      <dgm:t>
        <a:bodyPr/>
        <a:lstStyle/>
        <a:p>
          <a:endParaRPr lang="ru-RU"/>
        </a:p>
      </dgm:t>
    </dgm:pt>
    <dgm:pt modelId="{809E8468-B122-4F5A-89B9-E3BDAE9DA238}">
      <dgm:prSet/>
      <dgm:spPr/>
      <dgm:t>
        <a:bodyPr/>
        <a:lstStyle/>
        <a:p>
          <a:pPr rtl="0"/>
          <a:r>
            <a:rPr lang="ru-RU" smtClean="0"/>
            <a:t>1) Формировать знания детей о домашних питомцах;</a:t>
          </a:r>
          <a:endParaRPr lang="ru-RU"/>
        </a:p>
      </dgm:t>
    </dgm:pt>
    <dgm:pt modelId="{04011F67-5D9C-4729-8CB7-E64A4E69D6D2}" type="parTrans" cxnId="{9F6D1DC8-A6BB-40B0-94F4-1D08AD116172}">
      <dgm:prSet/>
      <dgm:spPr/>
      <dgm:t>
        <a:bodyPr/>
        <a:lstStyle/>
        <a:p>
          <a:endParaRPr lang="ru-RU"/>
        </a:p>
      </dgm:t>
    </dgm:pt>
    <dgm:pt modelId="{013306FF-4149-41D8-9D78-0DACFA9BF749}" type="sibTrans" cxnId="{9F6D1DC8-A6BB-40B0-94F4-1D08AD116172}">
      <dgm:prSet/>
      <dgm:spPr/>
      <dgm:t>
        <a:bodyPr/>
        <a:lstStyle/>
        <a:p>
          <a:endParaRPr lang="ru-RU"/>
        </a:p>
      </dgm:t>
    </dgm:pt>
    <dgm:pt modelId="{326738F5-B220-404F-B9CA-1198B8C82A0A}">
      <dgm:prSet/>
      <dgm:spPr/>
      <dgm:t>
        <a:bodyPr/>
        <a:lstStyle/>
        <a:p>
          <a:pPr rtl="0"/>
          <a:r>
            <a:rPr lang="ru-RU" dirty="0" smtClean="0"/>
            <a:t>2) Развить представления о потребностях животных для их роста и развития;</a:t>
          </a:r>
          <a:endParaRPr lang="ru-RU" dirty="0"/>
        </a:p>
      </dgm:t>
    </dgm:pt>
    <dgm:pt modelId="{F095EB0F-2E64-43D1-999C-52ED61B046FD}" type="parTrans" cxnId="{1037C07F-C932-498F-8135-1389CA2591F8}">
      <dgm:prSet/>
      <dgm:spPr/>
      <dgm:t>
        <a:bodyPr/>
        <a:lstStyle/>
        <a:p>
          <a:endParaRPr lang="ru-RU"/>
        </a:p>
      </dgm:t>
    </dgm:pt>
    <dgm:pt modelId="{E128884D-8543-4A07-99E5-726A322C7666}" type="sibTrans" cxnId="{1037C07F-C932-498F-8135-1389CA2591F8}">
      <dgm:prSet/>
      <dgm:spPr/>
      <dgm:t>
        <a:bodyPr/>
        <a:lstStyle/>
        <a:p>
          <a:endParaRPr lang="ru-RU"/>
        </a:p>
      </dgm:t>
    </dgm:pt>
    <dgm:pt modelId="{373FC7D0-A5A5-4878-87AA-43E15BD65A2C}">
      <dgm:prSet/>
      <dgm:spPr/>
      <dgm:t>
        <a:bodyPr/>
        <a:lstStyle/>
        <a:p>
          <a:pPr rtl="0"/>
          <a:r>
            <a:rPr lang="ru-RU" dirty="0" smtClean="0"/>
            <a:t>3) Воспитать чувства сопереживания ко всему живому, умение делать элементарные выводы и умозаключения;</a:t>
          </a:r>
          <a:endParaRPr lang="ru-RU" dirty="0"/>
        </a:p>
      </dgm:t>
    </dgm:pt>
    <dgm:pt modelId="{82CE8942-93AD-413D-9C73-8E09536B9462}" type="parTrans" cxnId="{9142197F-D9E6-4D1D-850B-2E3B443C20C1}">
      <dgm:prSet/>
      <dgm:spPr/>
      <dgm:t>
        <a:bodyPr/>
        <a:lstStyle/>
        <a:p>
          <a:endParaRPr lang="ru-RU"/>
        </a:p>
      </dgm:t>
    </dgm:pt>
    <dgm:pt modelId="{B6792970-C28E-499A-9F60-09DC9F3B66D1}" type="sibTrans" cxnId="{9142197F-D9E6-4D1D-850B-2E3B443C20C1}">
      <dgm:prSet/>
      <dgm:spPr/>
      <dgm:t>
        <a:bodyPr/>
        <a:lstStyle/>
        <a:p>
          <a:endParaRPr lang="ru-RU"/>
        </a:p>
      </dgm:t>
    </dgm:pt>
    <dgm:pt modelId="{7BF334B0-920B-4287-A525-E6EE64865833}">
      <dgm:prSet/>
      <dgm:spPr/>
      <dgm:t>
        <a:bodyPr/>
        <a:lstStyle/>
        <a:p>
          <a:pPr rtl="0"/>
          <a:r>
            <a:rPr lang="ru-RU" dirty="0" smtClean="0"/>
            <a:t>4) Формирование знаний о профессиях «Продавец», «Ветеринар». </a:t>
          </a:r>
          <a:endParaRPr lang="ru-RU" dirty="0"/>
        </a:p>
      </dgm:t>
    </dgm:pt>
    <dgm:pt modelId="{17E1ECDC-20A6-47C2-8816-5C9AF48E6F0E}" type="parTrans" cxnId="{9449A007-1147-454C-B57D-CA5586D9F6E4}">
      <dgm:prSet/>
      <dgm:spPr/>
      <dgm:t>
        <a:bodyPr/>
        <a:lstStyle/>
        <a:p>
          <a:endParaRPr lang="ru-RU"/>
        </a:p>
      </dgm:t>
    </dgm:pt>
    <dgm:pt modelId="{64BB15A3-096C-4278-ABC3-88CBBD6D9955}" type="sibTrans" cxnId="{9449A007-1147-454C-B57D-CA5586D9F6E4}">
      <dgm:prSet/>
      <dgm:spPr/>
      <dgm:t>
        <a:bodyPr/>
        <a:lstStyle/>
        <a:p>
          <a:endParaRPr lang="ru-RU"/>
        </a:p>
      </dgm:t>
    </dgm:pt>
    <dgm:pt modelId="{88A77B4D-EB02-4186-97EA-815E26FEB744}" type="pres">
      <dgm:prSet presAssocID="{8296EEA2-B77F-483E-8956-CC82AAF57DD1}" presName="linear" presStyleCnt="0">
        <dgm:presLayoutVars>
          <dgm:animLvl val="lvl"/>
          <dgm:resizeHandles val="exact"/>
        </dgm:presLayoutVars>
      </dgm:prSet>
      <dgm:spPr/>
    </dgm:pt>
    <dgm:pt modelId="{3E6E71CF-CE8B-4AAF-9E2B-38E46C4927E7}" type="pres">
      <dgm:prSet presAssocID="{946E5226-DA0F-42BE-A234-D5D3172AE3C1}" presName="parentText" presStyleLbl="node1" presStyleIdx="0" presStyleCnt="5" custScaleY="45668">
        <dgm:presLayoutVars>
          <dgm:chMax val="0"/>
          <dgm:bulletEnabled val="1"/>
        </dgm:presLayoutVars>
      </dgm:prSet>
      <dgm:spPr/>
    </dgm:pt>
    <dgm:pt modelId="{74AFC1B6-92D6-4F9E-8C25-FE4E48CC2228}" type="pres">
      <dgm:prSet presAssocID="{80CAC164-C4AA-4186-9D63-D7DBC281B87B}" presName="spacer" presStyleCnt="0"/>
      <dgm:spPr/>
    </dgm:pt>
    <dgm:pt modelId="{A7BC1859-DC46-4DE4-8AF6-E502B4F48270}" type="pres">
      <dgm:prSet presAssocID="{809E8468-B122-4F5A-89B9-E3BDAE9DA23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BCDAF01-C393-42F7-B02E-85BDB3B71C52}" type="pres">
      <dgm:prSet presAssocID="{013306FF-4149-41D8-9D78-0DACFA9BF749}" presName="spacer" presStyleCnt="0"/>
      <dgm:spPr/>
    </dgm:pt>
    <dgm:pt modelId="{DC30FB57-112D-4A05-AC33-89B061D4F5AC}" type="pres">
      <dgm:prSet presAssocID="{326738F5-B220-404F-B9CA-1198B8C82A0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3ED7E95-A150-4083-9AF7-DEABA73D8678}" type="pres">
      <dgm:prSet presAssocID="{E128884D-8543-4A07-99E5-726A322C7666}" presName="spacer" presStyleCnt="0"/>
      <dgm:spPr/>
    </dgm:pt>
    <dgm:pt modelId="{0729935C-7D55-4C90-B385-89E5F8B29A80}" type="pres">
      <dgm:prSet presAssocID="{373FC7D0-A5A5-4878-87AA-43E15BD65A2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EA9D0-91FD-4E5E-B00C-C3D971D55C28}" type="pres">
      <dgm:prSet presAssocID="{B6792970-C28E-499A-9F60-09DC9F3B66D1}" presName="spacer" presStyleCnt="0"/>
      <dgm:spPr/>
    </dgm:pt>
    <dgm:pt modelId="{74C73AC1-287A-4246-A3AB-F09F8B396822}" type="pres">
      <dgm:prSet presAssocID="{7BF334B0-920B-4287-A525-E6EE6486583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B5DCB5-7A7A-4556-817A-43F1C7CBA0D6}" type="presOf" srcId="{8296EEA2-B77F-483E-8956-CC82AAF57DD1}" destId="{88A77B4D-EB02-4186-97EA-815E26FEB744}" srcOrd="0" destOrd="0" presId="urn:microsoft.com/office/officeart/2005/8/layout/vList2"/>
    <dgm:cxn modelId="{3AD1B9AA-A9A6-45F5-B50D-14DF31525AFE}" type="presOf" srcId="{809E8468-B122-4F5A-89B9-E3BDAE9DA238}" destId="{A7BC1859-DC46-4DE4-8AF6-E502B4F48270}" srcOrd="0" destOrd="0" presId="urn:microsoft.com/office/officeart/2005/8/layout/vList2"/>
    <dgm:cxn modelId="{16D670FF-FC82-43E7-A0C4-24EE842456A9}" srcId="{8296EEA2-B77F-483E-8956-CC82AAF57DD1}" destId="{946E5226-DA0F-42BE-A234-D5D3172AE3C1}" srcOrd="0" destOrd="0" parTransId="{C6F8291F-DDEC-498E-8590-D1A10A72C823}" sibTransId="{80CAC164-C4AA-4186-9D63-D7DBC281B87B}"/>
    <dgm:cxn modelId="{A1D56C77-C661-4DF7-91FF-22FC7B6CBB3A}" type="presOf" srcId="{946E5226-DA0F-42BE-A234-D5D3172AE3C1}" destId="{3E6E71CF-CE8B-4AAF-9E2B-38E46C4927E7}" srcOrd="0" destOrd="0" presId="urn:microsoft.com/office/officeart/2005/8/layout/vList2"/>
    <dgm:cxn modelId="{9F6D1DC8-A6BB-40B0-94F4-1D08AD116172}" srcId="{8296EEA2-B77F-483E-8956-CC82AAF57DD1}" destId="{809E8468-B122-4F5A-89B9-E3BDAE9DA238}" srcOrd="1" destOrd="0" parTransId="{04011F67-5D9C-4729-8CB7-E64A4E69D6D2}" sibTransId="{013306FF-4149-41D8-9D78-0DACFA9BF749}"/>
    <dgm:cxn modelId="{9449A007-1147-454C-B57D-CA5586D9F6E4}" srcId="{8296EEA2-B77F-483E-8956-CC82AAF57DD1}" destId="{7BF334B0-920B-4287-A525-E6EE64865833}" srcOrd="4" destOrd="0" parTransId="{17E1ECDC-20A6-47C2-8816-5C9AF48E6F0E}" sibTransId="{64BB15A3-096C-4278-ABC3-88CBBD6D9955}"/>
    <dgm:cxn modelId="{1037C07F-C932-498F-8135-1389CA2591F8}" srcId="{8296EEA2-B77F-483E-8956-CC82AAF57DD1}" destId="{326738F5-B220-404F-B9CA-1198B8C82A0A}" srcOrd="2" destOrd="0" parTransId="{F095EB0F-2E64-43D1-999C-52ED61B046FD}" sibTransId="{E128884D-8543-4A07-99E5-726A322C7666}"/>
    <dgm:cxn modelId="{5973C53F-A479-4442-8D8D-6BFF536BC2FC}" type="presOf" srcId="{326738F5-B220-404F-B9CA-1198B8C82A0A}" destId="{DC30FB57-112D-4A05-AC33-89B061D4F5AC}" srcOrd="0" destOrd="0" presId="urn:microsoft.com/office/officeart/2005/8/layout/vList2"/>
    <dgm:cxn modelId="{5604817F-6E6F-4F59-8B4C-17EA32B44BA5}" type="presOf" srcId="{7BF334B0-920B-4287-A525-E6EE64865833}" destId="{74C73AC1-287A-4246-A3AB-F09F8B396822}" srcOrd="0" destOrd="0" presId="urn:microsoft.com/office/officeart/2005/8/layout/vList2"/>
    <dgm:cxn modelId="{8F5F6260-7F98-47F8-9E08-BEE664C05D96}" type="presOf" srcId="{373FC7D0-A5A5-4878-87AA-43E15BD65A2C}" destId="{0729935C-7D55-4C90-B385-89E5F8B29A80}" srcOrd="0" destOrd="0" presId="urn:microsoft.com/office/officeart/2005/8/layout/vList2"/>
    <dgm:cxn modelId="{9142197F-D9E6-4D1D-850B-2E3B443C20C1}" srcId="{8296EEA2-B77F-483E-8956-CC82AAF57DD1}" destId="{373FC7D0-A5A5-4878-87AA-43E15BD65A2C}" srcOrd="3" destOrd="0" parTransId="{82CE8942-93AD-413D-9C73-8E09536B9462}" sibTransId="{B6792970-C28E-499A-9F60-09DC9F3B66D1}"/>
    <dgm:cxn modelId="{3072B2BB-5A13-4B9E-8FC9-D8C21F044D90}" type="presParOf" srcId="{88A77B4D-EB02-4186-97EA-815E26FEB744}" destId="{3E6E71CF-CE8B-4AAF-9E2B-38E46C4927E7}" srcOrd="0" destOrd="0" presId="urn:microsoft.com/office/officeart/2005/8/layout/vList2"/>
    <dgm:cxn modelId="{3676E9B7-588A-46CA-B74C-5C41165123A3}" type="presParOf" srcId="{88A77B4D-EB02-4186-97EA-815E26FEB744}" destId="{74AFC1B6-92D6-4F9E-8C25-FE4E48CC2228}" srcOrd="1" destOrd="0" presId="urn:microsoft.com/office/officeart/2005/8/layout/vList2"/>
    <dgm:cxn modelId="{947A0E89-3934-4256-9B9E-E909A4D9417A}" type="presParOf" srcId="{88A77B4D-EB02-4186-97EA-815E26FEB744}" destId="{A7BC1859-DC46-4DE4-8AF6-E502B4F48270}" srcOrd="2" destOrd="0" presId="urn:microsoft.com/office/officeart/2005/8/layout/vList2"/>
    <dgm:cxn modelId="{0AE72E18-6EBE-46CB-A6A1-808A509B935C}" type="presParOf" srcId="{88A77B4D-EB02-4186-97EA-815E26FEB744}" destId="{6BCDAF01-C393-42F7-B02E-85BDB3B71C52}" srcOrd="3" destOrd="0" presId="urn:microsoft.com/office/officeart/2005/8/layout/vList2"/>
    <dgm:cxn modelId="{55A335A2-21FA-4613-992B-AF5FB4888D95}" type="presParOf" srcId="{88A77B4D-EB02-4186-97EA-815E26FEB744}" destId="{DC30FB57-112D-4A05-AC33-89B061D4F5AC}" srcOrd="4" destOrd="0" presId="urn:microsoft.com/office/officeart/2005/8/layout/vList2"/>
    <dgm:cxn modelId="{E85EDFE8-21F4-4CD4-837D-F7C9478A46F0}" type="presParOf" srcId="{88A77B4D-EB02-4186-97EA-815E26FEB744}" destId="{F3ED7E95-A150-4083-9AF7-DEABA73D8678}" srcOrd="5" destOrd="0" presId="urn:microsoft.com/office/officeart/2005/8/layout/vList2"/>
    <dgm:cxn modelId="{61ABE75F-3364-4802-BDC4-0E9829CE1A93}" type="presParOf" srcId="{88A77B4D-EB02-4186-97EA-815E26FEB744}" destId="{0729935C-7D55-4C90-B385-89E5F8B29A80}" srcOrd="6" destOrd="0" presId="urn:microsoft.com/office/officeart/2005/8/layout/vList2"/>
    <dgm:cxn modelId="{8D6DD609-75EB-49D7-840E-09305716C72D}" type="presParOf" srcId="{88A77B4D-EB02-4186-97EA-815E26FEB744}" destId="{250EA9D0-91FD-4E5E-B00C-C3D971D55C28}" srcOrd="7" destOrd="0" presId="urn:microsoft.com/office/officeart/2005/8/layout/vList2"/>
    <dgm:cxn modelId="{BF8045B7-69AE-46C6-BF00-45F6E5C326BD}" type="presParOf" srcId="{88A77B4D-EB02-4186-97EA-815E26FEB744}" destId="{74C73AC1-287A-4246-A3AB-F09F8B39682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1A81E4-01D3-4F2F-B91A-8D78CDAFF5ED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13B82A-FB03-481D-AB5A-8E433510B15F}">
      <dgm:prSet/>
      <dgm:spPr>
        <a:solidFill>
          <a:schemeClr val="bg1"/>
        </a:solidFill>
      </dgm:spPr>
      <dgm:t>
        <a:bodyPr/>
        <a:lstStyle/>
        <a:p>
          <a:pPr rtl="0"/>
          <a:r>
            <a:rPr lang="ru-RU" b="1" smtClean="0"/>
            <a:t>Гипотеза</a:t>
          </a:r>
          <a:r>
            <a:rPr lang="ru-RU" smtClean="0"/>
            <a:t> </a:t>
          </a:r>
          <a:endParaRPr lang="ru-RU"/>
        </a:p>
      </dgm:t>
    </dgm:pt>
    <dgm:pt modelId="{C794D668-FFA2-458D-AE94-A2A449B3E6E1}" type="parTrans" cxnId="{6A91B479-2656-4908-BD1E-D86B15411811}">
      <dgm:prSet/>
      <dgm:spPr/>
      <dgm:t>
        <a:bodyPr/>
        <a:lstStyle/>
        <a:p>
          <a:endParaRPr lang="ru-RU"/>
        </a:p>
      </dgm:t>
    </dgm:pt>
    <dgm:pt modelId="{713BD2C3-8E79-4744-AC7A-015C95185D4A}" type="sibTrans" cxnId="{6A91B479-2656-4908-BD1E-D86B15411811}">
      <dgm:prSet/>
      <dgm:spPr/>
      <dgm:t>
        <a:bodyPr/>
        <a:lstStyle/>
        <a:p>
          <a:endParaRPr lang="ru-RU"/>
        </a:p>
      </dgm:t>
    </dgm:pt>
    <dgm:pt modelId="{3BAEB687-E4F3-4DE7-A6B3-BC0780EAE7EF}">
      <dgm:prSet/>
      <dgm:spPr/>
      <dgm:t>
        <a:bodyPr/>
        <a:lstStyle/>
        <a:p>
          <a:pPr rtl="0"/>
          <a:r>
            <a:rPr lang="ru-RU" smtClean="0"/>
            <a:t>дидактические игры экологического содержания, в том числе приуроченные к году экологии, обеспечивают не только эффективность усвоения дошкольниками представлений о правилах поведения в природе, но и их соблюдение в реальном взаимодействии с природой.</a:t>
          </a:r>
          <a:endParaRPr lang="ru-RU"/>
        </a:p>
      </dgm:t>
    </dgm:pt>
    <dgm:pt modelId="{27E5DDB0-F7A5-456D-8D25-652E927E5B60}" type="parTrans" cxnId="{1F60E894-D419-4996-8930-BBDA7F0687B8}">
      <dgm:prSet/>
      <dgm:spPr/>
      <dgm:t>
        <a:bodyPr/>
        <a:lstStyle/>
        <a:p>
          <a:endParaRPr lang="ru-RU"/>
        </a:p>
      </dgm:t>
    </dgm:pt>
    <dgm:pt modelId="{C8D3ED2A-0FBD-4C5B-96FF-17D2D9C34B5D}" type="sibTrans" cxnId="{1F60E894-D419-4996-8930-BBDA7F0687B8}">
      <dgm:prSet/>
      <dgm:spPr/>
      <dgm:t>
        <a:bodyPr/>
        <a:lstStyle/>
        <a:p>
          <a:endParaRPr lang="ru-RU"/>
        </a:p>
      </dgm:t>
    </dgm:pt>
    <dgm:pt modelId="{2B3D9E64-FED5-4ABC-84DF-83CBDC2320E1}" type="pres">
      <dgm:prSet presAssocID="{8E1A81E4-01D3-4F2F-B91A-8D78CDAFF5ED}" presName="Name0" presStyleCnt="0">
        <dgm:presLayoutVars>
          <dgm:dir/>
          <dgm:animLvl val="lvl"/>
          <dgm:resizeHandles val="exact"/>
        </dgm:presLayoutVars>
      </dgm:prSet>
      <dgm:spPr/>
    </dgm:pt>
    <dgm:pt modelId="{03D6BB56-C1D7-42E1-9720-04EFC38D99A9}" type="pres">
      <dgm:prSet presAssocID="{3BAEB687-E4F3-4DE7-A6B3-BC0780EAE7EF}" presName="boxAndChildren" presStyleCnt="0"/>
      <dgm:spPr/>
    </dgm:pt>
    <dgm:pt modelId="{BD0B302B-8364-4D70-842E-07E1E143BB04}" type="pres">
      <dgm:prSet presAssocID="{3BAEB687-E4F3-4DE7-A6B3-BC0780EAE7EF}" presName="parentTextBox" presStyleLbl="node1" presStyleIdx="0" presStyleCnt="2"/>
      <dgm:spPr/>
    </dgm:pt>
    <dgm:pt modelId="{56ABFE91-A22F-4149-A086-527BA781F7D6}" type="pres">
      <dgm:prSet presAssocID="{713BD2C3-8E79-4744-AC7A-015C95185D4A}" presName="sp" presStyleCnt="0"/>
      <dgm:spPr/>
    </dgm:pt>
    <dgm:pt modelId="{0E3EF896-5BCB-4677-918F-DAD7168D8872}" type="pres">
      <dgm:prSet presAssocID="{2113B82A-FB03-481D-AB5A-8E433510B15F}" presName="arrowAndChildren" presStyleCnt="0"/>
      <dgm:spPr/>
    </dgm:pt>
    <dgm:pt modelId="{B95259B3-611A-445B-9679-12489AC31B15}" type="pres">
      <dgm:prSet presAssocID="{2113B82A-FB03-481D-AB5A-8E433510B15F}" presName="parentTextArrow" presStyleLbl="node1" presStyleIdx="1" presStyleCnt="2" custScaleY="24304" custLinFactNeighborX="-3868" custLinFactNeighborY="-40388"/>
      <dgm:spPr/>
    </dgm:pt>
  </dgm:ptLst>
  <dgm:cxnLst>
    <dgm:cxn modelId="{82849B1D-00C0-4FBC-891B-DD04DBD12269}" type="presOf" srcId="{2113B82A-FB03-481D-AB5A-8E433510B15F}" destId="{B95259B3-611A-445B-9679-12489AC31B15}" srcOrd="0" destOrd="0" presId="urn:microsoft.com/office/officeart/2005/8/layout/process4"/>
    <dgm:cxn modelId="{C3197217-4AD8-4F9E-A5B4-66DFB1F95464}" type="presOf" srcId="{8E1A81E4-01D3-4F2F-B91A-8D78CDAFF5ED}" destId="{2B3D9E64-FED5-4ABC-84DF-83CBDC2320E1}" srcOrd="0" destOrd="0" presId="urn:microsoft.com/office/officeart/2005/8/layout/process4"/>
    <dgm:cxn modelId="{6A91B479-2656-4908-BD1E-D86B15411811}" srcId="{8E1A81E4-01D3-4F2F-B91A-8D78CDAFF5ED}" destId="{2113B82A-FB03-481D-AB5A-8E433510B15F}" srcOrd="0" destOrd="0" parTransId="{C794D668-FFA2-458D-AE94-A2A449B3E6E1}" sibTransId="{713BD2C3-8E79-4744-AC7A-015C95185D4A}"/>
    <dgm:cxn modelId="{1F60E894-D419-4996-8930-BBDA7F0687B8}" srcId="{8E1A81E4-01D3-4F2F-B91A-8D78CDAFF5ED}" destId="{3BAEB687-E4F3-4DE7-A6B3-BC0780EAE7EF}" srcOrd="1" destOrd="0" parTransId="{27E5DDB0-F7A5-456D-8D25-652E927E5B60}" sibTransId="{C8D3ED2A-0FBD-4C5B-96FF-17D2D9C34B5D}"/>
    <dgm:cxn modelId="{A3D10A67-5AB3-4FD2-AE8E-7CDE45A3E5BB}" type="presOf" srcId="{3BAEB687-E4F3-4DE7-A6B3-BC0780EAE7EF}" destId="{BD0B302B-8364-4D70-842E-07E1E143BB04}" srcOrd="0" destOrd="0" presId="urn:microsoft.com/office/officeart/2005/8/layout/process4"/>
    <dgm:cxn modelId="{B4D37E18-0477-40B6-B544-DD5D0FA7588E}" type="presParOf" srcId="{2B3D9E64-FED5-4ABC-84DF-83CBDC2320E1}" destId="{03D6BB56-C1D7-42E1-9720-04EFC38D99A9}" srcOrd="0" destOrd="0" presId="urn:microsoft.com/office/officeart/2005/8/layout/process4"/>
    <dgm:cxn modelId="{C44AB937-492A-4C5C-B667-7DA83792A405}" type="presParOf" srcId="{03D6BB56-C1D7-42E1-9720-04EFC38D99A9}" destId="{BD0B302B-8364-4D70-842E-07E1E143BB04}" srcOrd="0" destOrd="0" presId="urn:microsoft.com/office/officeart/2005/8/layout/process4"/>
    <dgm:cxn modelId="{9335E5D5-BB53-49D5-A6AC-5BAF421E39F5}" type="presParOf" srcId="{2B3D9E64-FED5-4ABC-84DF-83CBDC2320E1}" destId="{56ABFE91-A22F-4149-A086-527BA781F7D6}" srcOrd="1" destOrd="0" presId="urn:microsoft.com/office/officeart/2005/8/layout/process4"/>
    <dgm:cxn modelId="{DB1F5589-BF5D-4F5B-AB38-94C4F120379B}" type="presParOf" srcId="{2B3D9E64-FED5-4ABC-84DF-83CBDC2320E1}" destId="{0E3EF896-5BCB-4677-918F-DAD7168D8872}" srcOrd="2" destOrd="0" presId="urn:microsoft.com/office/officeart/2005/8/layout/process4"/>
    <dgm:cxn modelId="{A14BD3BC-99A8-41A1-9C97-5F06B087957E}" type="presParOf" srcId="{0E3EF896-5BCB-4677-918F-DAD7168D8872}" destId="{B95259B3-611A-445B-9679-12489AC31B1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6258FB-FA6A-4F75-93E8-A10257212D7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FFEB28-EC57-4300-A036-044DB2FD6F08}">
      <dgm:prSet/>
      <dgm:spPr>
        <a:solidFill>
          <a:schemeClr val="bg1"/>
        </a:solidFill>
      </dgm:spPr>
      <dgm:t>
        <a:bodyPr/>
        <a:lstStyle/>
        <a:p>
          <a:pPr algn="ctr" rtl="0"/>
          <a:r>
            <a:rPr lang="ru-RU" b="1" dirty="0" smtClean="0"/>
            <a:t>Ожидаемые результаты:</a:t>
          </a:r>
          <a:endParaRPr lang="ru-RU" dirty="0"/>
        </a:p>
      </dgm:t>
    </dgm:pt>
    <dgm:pt modelId="{2313E469-F188-4766-8DD2-21C20B033922}" type="parTrans" cxnId="{7E6BB51D-A9D7-4FA5-A592-46093C93A770}">
      <dgm:prSet/>
      <dgm:spPr/>
      <dgm:t>
        <a:bodyPr/>
        <a:lstStyle/>
        <a:p>
          <a:endParaRPr lang="ru-RU"/>
        </a:p>
      </dgm:t>
    </dgm:pt>
    <dgm:pt modelId="{79E45EAB-80ED-46C4-8626-5624EB3754C7}" type="sibTrans" cxnId="{7E6BB51D-A9D7-4FA5-A592-46093C93A770}">
      <dgm:prSet/>
      <dgm:spPr/>
      <dgm:t>
        <a:bodyPr/>
        <a:lstStyle/>
        <a:p>
          <a:endParaRPr lang="ru-RU"/>
        </a:p>
      </dgm:t>
    </dgm:pt>
    <dgm:pt modelId="{B1E3572A-4F81-4FFA-A334-7B43E24A3ADE}">
      <dgm:prSet/>
      <dgm:spPr/>
      <dgm:t>
        <a:bodyPr/>
        <a:lstStyle/>
        <a:p>
          <a:pPr rtl="0"/>
          <a:r>
            <a:rPr lang="ru-RU" dirty="0" smtClean="0"/>
            <a:t>Понимание детьми, как можно ухаживать за домашними животными.</a:t>
          </a:r>
          <a:endParaRPr lang="ru-RU" dirty="0"/>
        </a:p>
      </dgm:t>
    </dgm:pt>
    <dgm:pt modelId="{4E612F01-7DA0-4BEC-BE01-652EE8742ABC}" type="parTrans" cxnId="{D64C9F1B-82B7-4078-A9BE-880871A356A0}">
      <dgm:prSet/>
      <dgm:spPr/>
      <dgm:t>
        <a:bodyPr/>
        <a:lstStyle/>
        <a:p>
          <a:endParaRPr lang="ru-RU"/>
        </a:p>
      </dgm:t>
    </dgm:pt>
    <dgm:pt modelId="{F50636CF-0DD8-4D0A-99C1-258F81786E92}" type="sibTrans" cxnId="{D64C9F1B-82B7-4078-A9BE-880871A356A0}">
      <dgm:prSet/>
      <dgm:spPr/>
      <dgm:t>
        <a:bodyPr/>
        <a:lstStyle/>
        <a:p>
          <a:endParaRPr lang="ru-RU"/>
        </a:p>
      </dgm:t>
    </dgm:pt>
    <dgm:pt modelId="{5A027E53-93BC-4703-9D59-F5E8536193D0}">
      <dgm:prSet/>
      <dgm:spPr/>
      <dgm:t>
        <a:bodyPr/>
        <a:lstStyle/>
        <a:p>
          <a:pPr rtl="0"/>
          <a:r>
            <a:rPr lang="ru-RU" smtClean="0"/>
            <a:t>Привитие детям любви и бережного отношения к животным.</a:t>
          </a:r>
          <a:endParaRPr lang="ru-RU"/>
        </a:p>
      </dgm:t>
    </dgm:pt>
    <dgm:pt modelId="{17EB54CF-B10E-4502-A7E6-766F1F03E0E4}" type="parTrans" cxnId="{BECCF8CA-A479-4ED3-B303-ABF1D45DF61C}">
      <dgm:prSet/>
      <dgm:spPr/>
      <dgm:t>
        <a:bodyPr/>
        <a:lstStyle/>
        <a:p>
          <a:endParaRPr lang="ru-RU"/>
        </a:p>
      </dgm:t>
    </dgm:pt>
    <dgm:pt modelId="{8B3BE437-3B56-41CE-BF34-CA25D4D76B27}" type="sibTrans" cxnId="{BECCF8CA-A479-4ED3-B303-ABF1D45DF61C}">
      <dgm:prSet/>
      <dgm:spPr/>
      <dgm:t>
        <a:bodyPr/>
        <a:lstStyle/>
        <a:p>
          <a:endParaRPr lang="ru-RU"/>
        </a:p>
      </dgm:t>
    </dgm:pt>
    <dgm:pt modelId="{79371572-91D5-4DD3-88AE-9B0AA2C457DA}">
      <dgm:prSet/>
      <dgm:spPr/>
      <dgm:t>
        <a:bodyPr/>
        <a:lstStyle/>
        <a:p>
          <a:pPr rtl="0"/>
          <a:r>
            <a:rPr lang="ru-RU" smtClean="0"/>
            <a:t>Желание детей и родителей завести домашнего питомца.</a:t>
          </a:r>
          <a:endParaRPr lang="ru-RU"/>
        </a:p>
      </dgm:t>
    </dgm:pt>
    <dgm:pt modelId="{905E556F-1DE9-46BA-A5E9-6C7E1F12A43F}" type="parTrans" cxnId="{C0DCD03E-1B99-4B5D-8674-186947B76337}">
      <dgm:prSet/>
      <dgm:spPr/>
      <dgm:t>
        <a:bodyPr/>
        <a:lstStyle/>
        <a:p>
          <a:endParaRPr lang="ru-RU"/>
        </a:p>
      </dgm:t>
    </dgm:pt>
    <dgm:pt modelId="{F9C9BA9D-85CA-4631-9265-BD89A8D57AE0}" type="sibTrans" cxnId="{C0DCD03E-1B99-4B5D-8674-186947B76337}">
      <dgm:prSet/>
      <dgm:spPr/>
      <dgm:t>
        <a:bodyPr/>
        <a:lstStyle/>
        <a:p>
          <a:endParaRPr lang="ru-RU"/>
        </a:p>
      </dgm:t>
    </dgm:pt>
    <dgm:pt modelId="{61E5D0B8-2DE7-43E1-A793-1BBCC6583AA3}">
      <dgm:prSet/>
      <dgm:spPr/>
      <dgm:t>
        <a:bodyPr/>
        <a:lstStyle/>
        <a:p>
          <a:pPr rtl="0"/>
          <a:r>
            <a:rPr lang="ru-RU" dirty="0" smtClean="0"/>
            <a:t>Ознакомление с профессиями «Продавец», «Ветеринар».</a:t>
          </a:r>
          <a:endParaRPr lang="ru-RU" dirty="0"/>
        </a:p>
      </dgm:t>
    </dgm:pt>
    <dgm:pt modelId="{770B4BEB-DBA0-49F5-B989-26A976D737AD}" type="parTrans" cxnId="{FD2EF032-6489-40D6-964B-B3CFB2AE5343}">
      <dgm:prSet/>
      <dgm:spPr/>
    </dgm:pt>
    <dgm:pt modelId="{4F0451BF-203C-4CAF-A0A0-EBA043D58B91}" type="sibTrans" cxnId="{FD2EF032-6489-40D6-964B-B3CFB2AE5343}">
      <dgm:prSet/>
      <dgm:spPr/>
    </dgm:pt>
    <dgm:pt modelId="{5556EDBE-3257-49D7-9483-2CA9A604D960}" type="pres">
      <dgm:prSet presAssocID="{486258FB-FA6A-4F75-93E8-A10257212D78}" presName="linear" presStyleCnt="0">
        <dgm:presLayoutVars>
          <dgm:animLvl val="lvl"/>
          <dgm:resizeHandles val="exact"/>
        </dgm:presLayoutVars>
      </dgm:prSet>
      <dgm:spPr/>
    </dgm:pt>
    <dgm:pt modelId="{A0645183-33A5-4A16-A543-042E17974446}" type="pres">
      <dgm:prSet presAssocID="{D3FFEB28-EC57-4300-A036-044DB2FD6F0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6D3DD2F-EF2C-4192-97F8-B5F54C6F32A1}" type="pres">
      <dgm:prSet presAssocID="{79E45EAB-80ED-46C4-8626-5624EB3754C7}" presName="spacer" presStyleCnt="0"/>
      <dgm:spPr/>
    </dgm:pt>
    <dgm:pt modelId="{D9DF7974-A293-489B-B818-7466F9A76250}" type="pres">
      <dgm:prSet presAssocID="{B1E3572A-4F81-4FFA-A334-7B43E24A3AD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1A7E929-389C-496B-B8D2-1CC9DB86F49A}" type="pres">
      <dgm:prSet presAssocID="{F50636CF-0DD8-4D0A-99C1-258F81786E92}" presName="spacer" presStyleCnt="0"/>
      <dgm:spPr/>
    </dgm:pt>
    <dgm:pt modelId="{E07E39B2-4E77-4B8B-8F9B-57352BEBCAA5}" type="pres">
      <dgm:prSet presAssocID="{61E5D0B8-2DE7-43E1-A793-1BBCC6583AA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07742-99EB-4FE9-AE08-8E70324D3C7A}" type="pres">
      <dgm:prSet presAssocID="{4F0451BF-203C-4CAF-A0A0-EBA043D58B91}" presName="spacer" presStyleCnt="0"/>
      <dgm:spPr/>
    </dgm:pt>
    <dgm:pt modelId="{5EF7D1ED-105B-4E2C-A51D-010EABEE19D4}" type="pres">
      <dgm:prSet presAssocID="{5A027E53-93BC-4703-9D59-F5E8536193D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4BBB9A0-1263-4594-B948-4B3F138422BE}" type="pres">
      <dgm:prSet presAssocID="{8B3BE437-3B56-41CE-BF34-CA25D4D76B27}" presName="spacer" presStyleCnt="0"/>
      <dgm:spPr/>
    </dgm:pt>
    <dgm:pt modelId="{481D7C07-80B3-45CB-AC40-8F9493A07F81}" type="pres">
      <dgm:prSet presAssocID="{79371572-91D5-4DD3-88AE-9B0AA2C457D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ECCF8CA-A479-4ED3-B303-ABF1D45DF61C}" srcId="{486258FB-FA6A-4F75-93E8-A10257212D78}" destId="{5A027E53-93BC-4703-9D59-F5E8536193D0}" srcOrd="3" destOrd="0" parTransId="{17EB54CF-B10E-4502-A7E6-766F1F03E0E4}" sibTransId="{8B3BE437-3B56-41CE-BF34-CA25D4D76B27}"/>
    <dgm:cxn modelId="{F19A96D8-B017-4643-8F6A-4F46C89AF012}" type="presOf" srcId="{79371572-91D5-4DD3-88AE-9B0AA2C457DA}" destId="{481D7C07-80B3-45CB-AC40-8F9493A07F81}" srcOrd="0" destOrd="0" presId="urn:microsoft.com/office/officeart/2005/8/layout/vList2"/>
    <dgm:cxn modelId="{4ACD8C41-5958-42C3-8E3B-06D0F9664352}" type="presOf" srcId="{D3FFEB28-EC57-4300-A036-044DB2FD6F08}" destId="{A0645183-33A5-4A16-A543-042E17974446}" srcOrd="0" destOrd="0" presId="urn:microsoft.com/office/officeart/2005/8/layout/vList2"/>
    <dgm:cxn modelId="{C0DCD03E-1B99-4B5D-8674-186947B76337}" srcId="{486258FB-FA6A-4F75-93E8-A10257212D78}" destId="{79371572-91D5-4DD3-88AE-9B0AA2C457DA}" srcOrd="4" destOrd="0" parTransId="{905E556F-1DE9-46BA-A5E9-6C7E1F12A43F}" sibTransId="{F9C9BA9D-85CA-4631-9265-BD89A8D57AE0}"/>
    <dgm:cxn modelId="{6F320BE8-F6FD-4A31-BAE6-EB8D81DB112A}" type="presOf" srcId="{5A027E53-93BC-4703-9D59-F5E8536193D0}" destId="{5EF7D1ED-105B-4E2C-A51D-010EABEE19D4}" srcOrd="0" destOrd="0" presId="urn:microsoft.com/office/officeart/2005/8/layout/vList2"/>
    <dgm:cxn modelId="{BC948F60-BD73-45E1-A0B7-D33C80352226}" type="presOf" srcId="{61E5D0B8-2DE7-43E1-A793-1BBCC6583AA3}" destId="{E07E39B2-4E77-4B8B-8F9B-57352BEBCAA5}" srcOrd="0" destOrd="0" presId="urn:microsoft.com/office/officeart/2005/8/layout/vList2"/>
    <dgm:cxn modelId="{FD2EF032-6489-40D6-964B-B3CFB2AE5343}" srcId="{486258FB-FA6A-4F75-93E8-A10257212D78}" destId="{61E5D0B8-2DE7-43E1-A793-1BBCC6583AA3}" srcOrd="2" destOrd="0" parTransId="{770B4BEB-DBA0-49F5-B989-26A976D737AD}" sibTransId="{4F0451BF-203C-4CAF-A0A0-EBA043D58B91}"/>
    <dgm:cxn modelId="{7E6BB51D-A9D7-4FA5-A592-46093C93A770}" srcId="{486258FB-FA6A-4F75-93E8-A10257212D78}" destId="{D3FFEB28-EC57-4300-A036-044DB2FD6F08}" srcOrd="0" destOrd="0" parTransId="{2313E469-F188-4766-8DD2-21C20B033922}" sibTransId="{79E45EAB-80ED-46C4-8626-5624EB3754C7}"/>
    <dgm:cxn modelId="{B8BEC0ED-9E9F-4769-BE5F-301544A9E39A}" type="presOf" srcId="{B1E3572A-4F81-4FFA-A334-7B43E24A3ADE}" destId="{D9DF7974-A293-489B-B818-7466F9A76250}" srcOrd="0" destOrd="0" presId="urn:microsoft.com/office/officeart/2005/8/layout/vList2"/>
    <dgm:cxn modelId="{FF4D8DFC-DAD5-42B1-AF5D-7DAEEF9E083F}" type="presOf" srcId="{486258FB-FA6A-4F75-93E8-A10257212D78}" destId="{5556EDBE-3257-49D7-9483-2CA9A604D960}" srcOrd="0" destOrd="0" presId="urn:microsoft.com/office/officeart/2005/8/layout/vList2"/>
    <dgm:cxn modelId="{D64C9F1B-82B7-4078-A9BE-880871A356A0}" srcId="{486258FB-FA6A-4F75-93E8-A10257212D78}" destId="{B1E3572A-4F81-4FFA-A334-7B43E24A3ADE}" srcOrd="1" destOrd="0" parTransId="{4E612F01-7DA0-4BEC-BE01-652EE8742ABC}" sibTransId="{F50636CF-0DD8-4D0A-99C1-258F81786E92}"/>
    <dgm:cxn modelId="{C88F66AD-2A74-489B-9289-CE8B90B0B031}" type="presParOf" srcId="{5556EDBE-3257-49D7-9483-2CA9A604D960}" destId="{A0645183-33A5-4A16-A543-042E17974446}" srcOrd="0" destOrd="0" presId="urn:microsoft.com/office/officeart/2005/8/layout/vList2"/>
    <dgm:cxn modelId="{BBDDFEA2-81BD-44EF-A07D-F728E5CE3563}" type="presParOf" srcId="{5556EDBE-3257-49D7-9483-2CA9A604D960}" destId="{16D3DD2F-EF2C-4192-97F8-B5F54C6F32A1}" srcOrd="1" destOrd="0" presId="urn:microsoft.com/office/officeart/2005/8/layout/vList2"/>
    <dgm:cxn modelId="{C466A7F7-97DB-4D71-8DEB-CFAF90DE46EB}" type="presParOf" srcId="{5556EDBE-3257-49D7-9483-2CA9A604D960}" destId="{D9DF7974-A293-489B-B818-7466F9A76250}" srcOrd="2" destOrd="0" presId="urn:microsoft.com/office/officeart/2005/8/layout/vList2"/>
    <dgm:cxn modelId="{E354C8BC-9474-4D59-A05D-0E1DDA026327}" type="presParOf" srcId="{5556EDBE-3257-49D7-9483-2CA9A604D960}" destId="{61A7E929-389C-496B-B8D2-1CC9DB86F49A}" srcOrd="3" destOrd="0" presId="urn:microsoft.com/office/officeart/2005/8/layout/vList2"/>
    <dgm:cxn modelId="{30E37D4F-34DC-455A-839A-DBFB517A99BF}" type="presParOf" srcId="{5556EDBE-3257-49D7-9483-2CA9A604D960}" destId="{E07E39B2-4E77-4B8B-8F9B-57352BEBCAA5}" srcOrd="4" destOrd="0" presId="urn:microsoft.com/office/officeart/2005/8/layout/vList2"/>
    <dgm:cxn modelId="{919295FE-4DF7-4FCF-AF74-2F20BC7C85ED}" type="presParOf" srcId="{5556EDBE-3257-49D7-9483-2CA9A604D960}" destId="{01107742-99EB-4FE9-AE08-8E70324D3C7A}" srcOrd="5" destOrd="0" presId="urn:microsoft.com/office/officeart/2005/8/layout/vList2"/>
    <dgm:cxn modelId="{71BBA518-2855-4F6D-ADDF-849CFE1A2765}" type="presParOf" srcId="{5556EDBE-3257-49D7-9483-2CA9A604D960}" destId="{5EF7D1ED-105B-4E2C-A51D-010EABEE19D4}" srcOrd="6" destOrd="0" presId="urn:microsoft.com/office/officeart/2005/8/layout/vList2"/>
    <dgm:cxn modelId="{B27B8A69-848A-4631-A1E9-24933120E108}" type="presParOf" srcId="{5556EDBE-3257-49D7-9483-2CA9A604D960}" destId="{F4BBB9A0-1263-4594-B948-4B3F138422BE}" srcOrd="7" destOrd="0" presId="urn:microsoft.com/office/officeart/2005/8/layout/vList2"/>
    <dgm:cxn modelId="{0040CE5C-311D-414C-B721-71D70E3EEC47}" type="presParOf" srcId="{5556EDBE-3257-49D7-9483-2CA9A604D960}" destId="{481D7C07-80B3-45CB-AC40-8F9493A07F8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A544CB-1AEB-4C03-9F6F-C4557AFE9E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0EFAC1E-F4A5-46B3-9EDA-5B0F17F47205}">
      <dgm:prSet/>
      <dgm:spPr/>
      <dgm:t>
        <a:bodyPr/>
        <a:lstStyle/>
        <a:p>
          <a:pPr rtl="0"/>
          <a:r>
            <a:rPr lang="ru-RU" smtClean="0"/>
            <a:t>Просмотр «Что продают в зоомагазине?».</a:t>
          </a:r>
          <a:endParaRPr lang="ru-RU"/>
        </a:p>
      </dgm:t>
    </dgm:pt>
    <dgm:pt modelId="{F6B17D1D-3537-4436-ACB0-2ED8C94C7963}" type="parTrans" cxnId="{0C0CB626-51FA-4518-83CB-7F8D3DF760DB}">
      <dgm:prSet/>
      <dgm:spPr/>
      <dgm:t>
        <a:bodyPr/>
        <a:lstStyle/>
        <a:p>
          <a:endParaRPr lang="ru-RU"/>
        </a:p>
      </dgm:t>
    </dgm:pt>
    <dgm:pt modelId="{C313D8EA-AE5A-43A2-84F8-04F1D3E5FD8B}" type="sibTrans" cxnId="{0C0CB626-51FA-4518-83CB-7F8D3DF760DB}">
      <dgm:prSet/>
      <dgm:spPr/>
      <dgm:t>
        <a:bodyPr/>
        <a:lstStyle/>
        <a:p>
          <a:endParaRPr lang="ru-RU"/>
        </a:p>
      </dgm:t>
    </dgm:pt>
    <dgm:pt modelId="{40793C9D-53A2-4EFD-B087-6D4B5DEE35D9}">
      <dgm:prSet/>
      <dgm:spPr/>
      <dgm:t>
        <a:bodyPr/>
        <a:lstStyle/>
        <a:p>
          <a:pPr rtl="0"/>
          <a:r>
            <a:rPr lang="ru-RU" smtClean="0"/>
            <a:t>Работа с дидактическими играми. </a:t>
          </a:r>
          <a:endParaRPr lang="ru-RU"/>
        </a:p>
      </dgm:t>
    </dgm:pt>
    <dgm:pt modelId="{0E311C4C-4E07-450C-AE1E-2013747D0D16}" type="parTrans" cxnId="{1326BF96-706F-476A-AAC6-6E5E89A612F2}">
      <dgm:prSet/>
      <dgm:spPr/>
      <dgm:t>
        <a:bodyPr/>
        <a:lstStyle/>
        <a:p>
          <a:endParaRPr lang="ru-RU"/>
        </a:p>
      </dgm:t>
    </dgm:pt>
    <dgm:pt modelId="{CF387155-BC16-4D5A-885C-5DA9B0D67C07}" type="sibTrans" cxnId="{1326BF96-706F-476A-AAC6-6E5E89A612F2}">
      <dgm:prSet/>
      <dgm:spPr/>
      <dgm:t>
        <a:bodyPr/>
        <a:lstStyle/>
        <a:p>
          <a:endParaRPr lang="ru-RU"/>
        </a:p>
      </dgm:t>
    </dgm:pt>
    <dgm:pt modelId="{CB7F91BA-919D-4500-ADF9-12B22DA42A3C}">
      <dgm:prSet/>
      <dgm:spPr/>
      <dgm:t>
        <a:bodyPr/>
        <a:lstStyle/>
        <a:p>
          <a:pPr rtl="0"/>
          <a:r>
            <a:rPr lang="ru-RU" smtClean="0"/>
            <a:t>Просмотр видео-роликов про животных, которым необходима врачебная помощь.</a:t>
          </a:r>
          <a:endParaRPr lang="ru-RU"/>
        </a:p>
      </dgm:t>
    </dgm:pt>
    <dgm:pt modelId="{73C5C344-A64C-4BCA-AF08-EE3D7515F403}" type="parTrans" cxnId="{B56DA078-70B8-493B-ADD2-BC3E54C8952D}">
      <dgm:prSet/>
      <dgm:spPr/>
      <dgm:t>
        <a:bodyPr/>
        <a:lstStyle/>
        <a:p>
          <a:endParaRPr lang="ru-RU"/>
        </a:p>
      </dgm:t>
    </dgm:pt>
    <dgm:pt modelId="{13151422-F04E-48CC-AF0C-1191C55178FB}" type="sibTrans" cxnId="{B56DA078-70B8-493B-ADD2-BC3E54C8952D}">
      <dgm:prSet/>
      <dgm:spPr/>
      <dgm:t>
        <a:bodyPr/>
        <a:lstStyle/>
        <a:p>
          <a:endParaRPr lang="ru-RU"/>
        </a:p>
      </dgm:t>
    </dgm:pt>
    <dgm:pt modelId="{C4764F51-0B68-4EF2-86CD-D8B3862207FD}">
      <dgm:prSet/>
      <dgm:spPr/>
      <dgm:t>
        <a:bodyPr/>
        <a:lstStyle/>
        <a:p>
          <a:pPr rtl="0"/>
          <a:r>
            <a:rPr lang="ru-RU" smtClean="0"/>
            <a:t>Беседы.</a:t>
          </a:r>
          <a:endParaRPr lang="ru-RU"/>
        </a:p>
      </dgm:t>
    </dgm:pt>
    <dgm:pt modelId="{9025668F-49CD-43ED-BC83-D6577BBA904B}" type="parTrans" cxnId="{4B9ADAE6-EDCD-4D59-A89C-79D22E5A4A98}">
      <dgm:prSet/>
      <dgm:spPr/>
      <dgm:t>
        <a:bodyPr/>
        <a:lstStyle/>
        <a:p>
          <a:endParaRPr lang="ru-RU"/>
        </a:p>
      </dgm:t>
    </dgm:pt>
    <dgm:pt modelId="{8CBA7868-A4C4-4765-B119-276AEDF54BE8}" type="sibTrans" cxnId="{4B9ADAE6-EDCD-4D59-A89C-79D22E5A4A98}">
      <dgm:prSet/>
      <dgm:spPr/>
      <dgm:t>
        <a:bodyPr/>
        <a:lstStyle/>
        <a:p>
          <a:endParaRPr lang="ru-RU"/>
        </a:p>
      </dgm:t>
    </dgm:pt>
    <dgm:pt modelId="{4C029B4C-F920-4D4D-854E-791DC03E4199}" type="pres">
      <dgm:prSet presAssocID="{C4A544CB-1AEB-4C03-9F6F-C4557AFE9E48}" presName="linear" presStyleCnt="0">
        <dgm:presLayoutVars>
          <dgm:animLvl val="lvl"/>
          <dgm:resizeHandles val="exact"/>
        </dgm:presLayoutVars>
      </dgm:prSet>
      <dgm:spPr/>
    </dgm:pt>
    <dgm:pt modelId="{6EC971F4-F99A-44F8-95F7-A5EEA6CA8C6B}" type="pres">
      <dgm:prSet presAssocID="{B0EFAC1E-F4A5-46B3-9EDA-5B0F17F4720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3E4FB72-6BC5-48A3-8D00-A50934794C22}" type="pres">
      <dgm:prSet presAssocID="{C313D8EA-AE5A-43A2-84F8-04F1D3E5FD8B}" presName="spacer" presStyleCnt="0"/>
      <dgm:spPr/>
    </dgm:pt>
    <dgm:pt modelId="{F2DE8D3C-145F-42DB-B53D-9AF9329418D5}" type="pres">
      <dgm:prSet presAssocID="{40793C9D-53A2-4EFD-B087-6D4B5DEE35D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456F6F1-0785-48A9-88FF-1DA03779A59C}" type="pres">
      <dgm:prSet presAssocID="{CF387155-BC16-4D5A-885C-5DA9B0D67C07}" presName="spacer" presStyleCnt="0"/>
      <dgm:spPr/>
    </dgm:pt>
    <dgm:pt modelId="{8A18DF0E-6476-406C-ABB9-5A97677820D4}" type="pres">
      <dgm:prSet presAssocID="{CB7F91BA-919D-4500-ADF9-12B22DA42A3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748719A-C56E-416C-AED7-7D2BB43DA105}" type="pres">
      <dgm:prSet presAssocID="{13151422-F04E-48CC-AF0C-1191C55178FB}" presName="spacer" presStyleCnt="0"/>
      <dgm:spPr/>
    </dgm:pt>
    <dgm:pt modelId="{B612039C-6DCB-4C92-B0A6-704871A65A72}" type="pres">
      <dgm:prSet presAssocID="{C4764F51-0B68-4EF2-86CD-D8B3862207F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A71D0F0-5BD7-4B1E-B789-9178AECACA4E}" type="presOf" srcId="{40793C9D-53A2-4EFD-B087-6D4B5DEE35D9}" destId="{F2DE8D3C-145F-42DB-B53D-9AF9329418D5}" srcOrd="0" destOrd="0" presId="urn:microsoft.com/office/officeart/2005/8/layout/vList2"/>
    <dgm:cxn modelId="{1326BF96-706F-476A-AAC6-6E5E89A612F2}" srcId="{C4A544CB-1AEB-4C03-9F6F-C4557AFE9E48}" destId="{40793C9D-53A2-4EFD-B087-6D4B5DEE35D9}" srcOrd="1" destOrd="0" parTransId="{0E311C4C-4E07-450C-AE1E-2013747D0D16}" sibTransId="{CF387155-BC16-4D5A-885C-5DA9B0D67C07}"/>
    <dgm:cxn modelId="{477EAEA2-00E7-4B79-82F0-749C9DF2F586}" type="presOf" srcId="{C4764F51-0B68-4EF2-86CD-D8B3862207FD}" destId="{B612039C-6DCB-4C92-B0A6-704871A65A72}" srcOrd="0" destOrd="0" presId="urn:microsoft.com/office/officeart/2005/8/layout/vList2"/>
    <dgm:cxn modelId="{BE954ADB-3107-46EC-9AB6-47296CFF1E61}" type="presOf" srcId="{C4A544CB-1AEB-4C03-9F6F-C4557AFE9E48}" destId="{4C029B4C-F920-4D4D-854E-791DC03E4199}" srcOrd="0" destOrd="0" presId="urn:microsoft.com/office/officeart/2005/8/layout/vList2"/>
    <dgm:cxn modelId="{B56DA078-70B8-493B-ADD2-BC3E54C8952D}" srcId="{C4A544CB-1AEB-4C03-9F6F-C4557AFE9E48}" destId="{CB7F91BA-919D-4500-ADF9-12B22DA42A3C}" srcOrd="2" destOrd="0" parTransId="{73C5C344-A64C-4BCA-AF08-EE3D7515F403}" sibTransId="{13151422-F04E-48CC-AF0C-1191C55178FB}"/>
    <dgm:cxn modelId="{0C0CB626-51FA-4518-83CB-7F8D3DF760DB}" srcId="{C4A544CB-1AEB-4C03-9F6F-C4557AFE9E48}" destId="{B0EFAC1E-F4A5-46B3-9EDA-5B0F17F47205}" srcOrd="0" destOrd="0" parTransId="{F6B17D1D-3537-4436-ACB0-2ED8C94C7963}" sibTransId="{C313D8EA-AE5A-43A2-84F8-04F1D3E5FD8B}"/>
    <dgm:cxn modelId="{4D6BA2D0-7754-471E-892C-644CB42266A7}" type="presOf" srcId="{CB7F91BA-919D-4500-ADF9-12B22DA42A3C}" destId="{8A18DF0E-6476-406C-ABB9-5A97677820D4}" srcOrd="0" destOrd="0" presId="urn:microsoft.com/office/officeart/2005/8/layout/vList2"/>
    <dgm:cxn modelId="{8BFFB7DE-4F05-4D7D-BBAB-73635187A7D3}" type="presOf" srcId="{B0EFAC1E-F4A5-46B3-9EDA-5B0F17F47205}" destId="{6EC971F4-F99A-44F8-95F7-A5EEA6CA8C6B}" srcOrd="0" destOrd="0" presId="urn:microsoft.com/office/officeart/2005/8/layout/vList2"/>
    <dgm:cxn modelId="{4B9ADAE6-EDCD-4D59-A89C-79D22E5A4A98}" srcId="{C4A544CB-1AEB-4C03-9F6F-C4557AFE9E48}" destId="{C4764F51-0B68-4EF2-86CD-D8B3862207FD}" srcOrd="3" destOrd="0" parTransId="{9025668F-49CD-43ED-BC83-D6577BBA904B}" sibTransId="{8CBA7868-A4C4-4765-B119-276AEDF54BE8}"/>
    <dgm:cxn modelId="{AC9CF001-3617-4129-923D-3A5F9CDE6FAE}" type="presParOf" srcId="{4C029B4C-F920-4D4D-854E-791DC03E4199}" destId="{6EC971F4-F99A-44F8-95F7-A5EEA6CA8C6B}" srcOrd="0" destOrd="0" presId="urn:microsoft.com/office/officeart/2005/8/layout/vList2"/>
    <dgm:cxn modelId="{FF480263-9B7F-4B67-A5D4-849F1B1CAD27}" type="presParOf" srcId="{4C029B4C-F920-4D4D-854E-791DC03E4199}" destId="{53E4FB72-6BC5-48A3-8D00-A50934794C22}" srcOrd="1" destOrd="0" presId="urn:microsoft.com/office/officeart/2005/8/layout/vList2"/>
    <dgm:cxn modelId="{CF18EBEA-D930-4284-8965-2E42CE0D5E2C}" type="presParOf" srcId="{4C029B4C-F920-4D4D-854E-791DC03E4199}" destId="{F2DE8D3C-145F-42DB-B53D-9AF9329418D5}" srcOrd="2" destOrd="0" presId="urn:microsoft.com/office/officeart/2005/8/layout/vList2"/>
    <dgm:cxn modelId="{FF729B1E-44C8-4296-9741-A375F0E84A69}" type="presParOf" srcId="{4C029B4C-F920-4D4D-854E-791DC03E4199}" destId="{0456F6F1-0785-48A9-88FF-1DA03779A59C}" srcOrd="3" destOrd="0" presId="urn:microsoft.com/office/officeart/2005/8/layout/vList2"/>
    <dgm:cxn modelId="{184AD69C-23D8-483D-84C4-381976F6D9C3}" type="presParOf" srcId="{4C029B4C-F920-4D4D-854E-791DC03E4199}" destId="{8A18DF0E-6476-406C-ABB9-5A97677820D4}" srcOrd="4" destOrd="0" presId="urn:microsoft.com/office/officeart/2005/8/layout/vList2"/>
    <dgm:cxn modelId="{72125000-BE7F-43EC-BDAB-1DDD284E63ED}" type="presParOf" srcId="{4C029B4C-F920-4D4D-854E-791DC03E4199}" destId="{6748719A-C56E-416C-AED7-7D2BB43DA105}" srcOrd="5" destOrd="0" presId="urn:microsoft.com/office/officeart/2005/8/layout/vList2"/>
    <dgm:cxn modelId="{9613DF70-90C2-4DED-A8BB-5A21B201281B}" type="presParOf" srcId="{4C029B4C-F920-4D4D-854E-791DC03E4199}" destId="{B612039C-6DCB-4C92-B0A6-704871A65A7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79DC02-D891-4FCF-99A2-959BAD0F8E0E}" type="doc">
      <dgm:prSet loTypeId="urn:microsoft.com/office/officeart/2005/8/layout/l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E24512-4EFB-4959-A5AB-06138691E2BE}">
      <dgm:prSet/>
      <dgm:spPr>
        <a:solidFill>
          <a:schemeClr val="bg1"/>
        </a:solidFill>
      </dgm:spPr>
      <dgm:t>
        <a:bodyPr/>
        <a:lstStyle/>
        <a:p>
          <a:pPr rtl="0"/>
          <a:r>
            <a:rPr lang="ru-RU" smtClean="0"/>
            <a:t>Данное пособие способствует развитию преставлений о профессии «Ветеринар», что является непосредственно важным в дошкольном возрасте. Формируя эмпатию к животным, мы закладываем фундамент в личность ребенка. </a:t>
          </a:r>
          <a:endParaRPr lang="ru-RU"/>
        </a:p>
      </dgm:t>
    </dgm:pt>
    <dgm:pt modelId="{0D79F421-ADEF-4068-BB09-0F0B46088FBA}" type="parTrans" cxnId="{20DED6AE-E9FF-4785-B5E8-CC58594CB2AC}">
      <dgm:prSet/>
      <dgm:spPr/>
      <dgm:t>
        <a:bodyPr/>
        <a:lstStyle/>
        <a:p>
          <a:endParaRPr lang="ru-RU"/>
        </a:p>
      </dgm:t>
    </dgm:pt>
    <dgm:pt modelId="{5323847A-4A30-47EA-8333-EDDDF61448E4}" type="sibTrans" cxnId="{20DED6AE-E9FF-4785-B5E8-CC58594CB2AC}">
      <dgm:prSet/>
      <dgm:spPr/>
      <dgm:t>
        <a:bodyPr/>
        <a:lstStyle/>
        <a:p>
          <a:endParaRPr lang="ru-RU"/>
        </a:p>
      </dgm:t>
    </dgm:pt>
    <dgm:pt modelId="{D1F23747-BF8D-4CE2-8423-973BD5DE3728}">
      <dgm:prSet/>
      <dgm:spPr/>
      <dgm:t>
        <a:bodyPr/>
        <a:lstStyle/>
        <a:p>
          <a:pPr rtl="0"/>
          <a:r>
            <a:rPr lang="ru-RU" dirty="0" smtClean="0"/>
            <a:t>Дети наше будущее, и если они вырастут неравнодушными к птицам, насекомым, деревьям, цветам, яркому солнцу и нарядной радуге, готовыми встать на защиту слабого птенца или брошенного котёнка, то наши с вами усилия и заботы были не напрасны. </a:t>
          </a:r>
          <a:endParaRPr lang="ru-RU" dirty="0"/>
        </a:p>
      </dgm:t>
    </dgm:pt>
    <dgm:pt modelId="{C74EE97C-2EBA-4FF9-9CF9-D11321B68272}" type="parTrans" cxnId="{0D01CC18-DBB0-4FA0-9BB6-4439FBDC5FD0}">
      <dgm:prSet/>
      <dgm:spPr/>
      <dgm:t>
        <a:bodyPr/>
        <a:lstStyle/>
        <a:p>
          <a:endParaRPr lang="ru-RU"/>
        </a:p>
      </dgm:t>
    </dgm:pt>
    <dgm:pt modelId="{680C6896-A739-4E9F-A54D-F14A06FF33B1}" type="sibTrans" cxnId="{0D01CC18-DBB0-4FA0-9BB6-4439FBDC5FD0}">
      <dgm:prSet/>
      <dgm:spPr/>
      <dgm:t>
        <a:bodyPr/>
        <a:lstStyle/>
        <a:p>
          <a:endParaRPr lang="ru-RU"/>
        </a:p>
      </dgm:t>
    </dgm:pt>
    <dgm:pt modelId="{B81DA2CB-5103-49BF-83D2-4A26FA71A7A7}" type="pres">
      <dgm:prSet presAssocID="{6679DC02-D891-4FCF-99A2-959BAD0F8E0E}" presName="Name0" presStyleCnt="0">
        <dgm:presLayoutVars>
          <dgm:dir/>
          <dgm:animLvl val="lvl"/>
          <dgm:resizeHandles val="exact"/>
        </dgm:presLayoutVars>
      </dgm:prSet>
      <dgm:spPr/>
    </dgm:pt>
    <dgm:pt modelId="{64AAFB45-9261-40B4-9A96-A66F166AB9CB}" type="pres">
      <dgm:prSet presAssocID="{2FE24512-4EFB-4959-A5AB-06138691E2BE}" presName="vertFlow" presStyleCnt="0"/>
      <dgm:spPr/>
    </dgm:pt>
    <dgm:pt modelId="{D5BFA3AC-CA37-4D1D-93F5-137156A171E3}" type="pres">
      <dgm:prSet presAssocID="{2FE24512-4EFB-4959-A5AB-06138691E2BE}" presName="header" presStyleLbl="node1" presStyleIdx="0" presStyleCnt="1"/>
      <dgm:spPr/>
    </dgm:pt>
    <dgm:pt modelId="{3FDF16B3-D9BE-4DDD-83DC-8E98AFF4E39B}" type="pres">
      <dgm:prSet presAssocID="{C74EE97C-2EBA-4FF9-9CF9-D11321B68272}" presName="parTrans" presStyleLbl="sibTrans2D1" presStyleIdx="0" presStyleCnt="1"/>
      <dgm:spPr/>
    </dgm:pt>
    <dgm:pt modelId="{B3A069EE-0947-4764-9D8A-DCDFA319EB4D}" type="pres">
      <dgm:prSet presAssocID="{D1F23747-BF8D-4CE2-8423-973BD5DE3728}" presName="child" presStyleLbl="alignAccFollowNode1" presStyleIdx="0" presStyleCnt="1">
        <dgm:presLayoutVars>
          <dgm:chMax val="0"/>
          <dgm:bulletEnabled val="1"/>
        </dgm:presLayoutVars>
      </dgm:prSet>
      <dgm:spPr/>
    </dgm:pt>
  </dgm:ptLst>
  <dgm:cxnLst>
    <dgm:cxn modelId="{10230DCD-531F-456B-9A7F-FEB2BC4EE581}" type="presOf" srcId="{2FE24512-4EFB-4959-A5AB-06138691E2BE}" destId="{D5BFA3AC-CA37-4D1D-93F5-137156A171E3}" srcOrd="0" destOrd="0" presId="urn:microsoft.com/office/officeart/2005/8/layout/lProcess1"/>
    <dgm:cxn modelId="{9B3CC534-21B3-49D5-8D7B-246D27CA27E0}" type="presOf" srcId="{C74EE97C-2EBA-4FF9-9CF9-D11321B68272}" destId="{3FDF16B3-D9BE-4DDD-83DC-8E98AFF4E39B}" srcOrd="0" destOrd="0" presId="urn:microsoft.com/office/officeart/2005/8/layout/lProcess1"/>
    <dgm:cxn modelId="{20DED6AE-E9FF-4785-B5E8-CC58594CB2AC}" srcId="{6679DC02-D891-4FCF-99A2-959BAD0F8E0E}" destId="{2FE24512-4EFB-4959-A5AB-06138691E2BE}" srcOrd="0" destOrd="0" parTransId="{0D79F421-ADEF-4068-BB09-0F0B46088FBA}" sibTransId="{5323847A-4A30-47EA-8333-EDDDF61448E4}"/>
    <dgm:cxn modelId="{0D01CC18-DBB0-4FA0-9BB6-4439FBDC5FD0}" srcId="{2FE24512-4EFB-4959-A5AB-06138691E2BE}" destId="{D1F23747-BF8D-4CE2-8423-973BD5DE3728}" srcOrd="0" destOrd="0" parTransId="{C74EE97C-2EBA-4FF9-9CF9-D11321B68272}" sibTransId="{680C6896-A739-4E9F-A54D-F14A06FF33B1}"/>
    <dgm:cxn modelId="{9EF6DF28-AC29-4208-8DF6-57865EBDE900}" type="presOf" srcId="{D1F23747-BF8D-4CE2-8423-973BD5DE3728}" destId="{B3A069EE-0947-4764-9D8A-DCDFA319EB4D}" srcOrd="0" destOrd="0" presId="urn:microsoft.com/office/officeart/2005/8/layout/lProcess1"/>
    <dgm:cxn modelId="{3A310206-A2AD-4385-9EAA-EBF54664566C}" type="presOf" srcId="{6679DC02-D891-4FCF-99A2-959BAD0F8E0E}" destId="{B81DA2CB-5103-49BF-83D2-4A26FA71A7A7}" srcOrd="0" destOrd="0" presId="urn:microsoft.com/office/officeart/2005/8/layout/lProcess1"/>
    <dgm:cxn modelId="{ADB9679F-B94E-42EF-81DC-D12F384114CD}" type="presParOf" srcId="{B81DA2CB-5103-49BF-83D2-4A26FA71A7A7}" destId="{64AAFB45-9261-40B4-9A96-A66F166AB9CB}" srcOrd="0" destOrd="0" presId="urn:microsoft.com/office/officeart/2005/8/layout/lProcess1"/>
    <dgm:cxn modelId="{BFC5CC87-B2A4-432B-AF4C-A411769D7082}" type="presParOf" srcId="{64AAFB45-9261-40B4-9A96-A66F166AB9CB}" destId="{D5BFA3AC-CA37-4D1D-93F5-137156A171E3}" srcOrd="0" destOrd="0" presId="urn:microsoft.com/office/officeart/2005/8/layout/lProcess1"/>
    <dgm:cxn modelId="{F23D2A5C-B000-401E-A9EC-544F0733F3BF}" type="presParOf" srcId="{64AAFB45-9261-40B4-9A96-A66F166AB9CB}" destId="{3FDF16B3-D9BE-4DDD-83DC-8E98AFF4E39B}" srcOrd="1" destOrd="0" presId="urn:microsoft.com/office/officeart/2005/8/layout/lProcess1"/>
    <dgm:cxn modelId="{39B3E0E4-4603-4F16-AE1E-FF81D6501019}" type="presParOf" srcId="{64AAFB45-9261-40B4-9A96-A66F166AB9CB}" destId="{B3A069EE-0947-4764-9D8A-DCDFA319EB4D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F9399-4784-4AD5-AB00-45A41D092688}">
      <dsp:nvSpPr>
        <dsp:cNvPr id="0" name=""/>
        <dsp:cNvSpPr/>
      </dsp:nvSpPr>
      <dsp:spPr>
        <a:xfrm>
          <a:off x="0" y="986886"/>
          <a:ext cx="8676455" cy="54198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формирование заинтересованного, бережного отношения к домашним питомцам, уточнение и закрепление названий домашних обитателей, их породы, обогащение активного словаря, закрепления знаний о том, что разные «товары» продаются в разных специализированных  магазинах; развитие грамматического строя; развитие внимания, зрительного восприятия, элементарных математических представлений (счёт); развитие фонематического слуха, умения определять место звука в слове; развитие связной речи; активизация познавательных процессов.</a:t>
          </a:r>
          <a:endParaRPr lang="ru-RU" sz="2500" kern="1200"/>
        </a:p>
      </dsp:txBody>
      <dsp:txXfrm>
        <a:off x="0" y="986886"/>
        <a:ext cx="8676455" cy="5419867"/>
      </dsp:txXfrm>
    </dsp:sp>
    <dsp:sp modelId="{F15606B8-1671-451C-B411-E208F85D433E}">
      <dsp:nvSpPr>
        <dsp:cNvPr id="0" name=""/>
        <dsp:cNvSpPr/>
      </dsp:nvSpPr>
      <dsp:spPr>
        <a:xfrm rot="10800000">
          <a:off x="10888" y="1957"/>
          <a:ext cx="8654678" cy="1066226"/>
        </a:xfrm>
        <a:prstGeom prst="upArrowCallout">
          <a:avLst/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smtClean="0"/>
            <a:t>Цель:</a:t>
          </a:r>
          <a:r>
            <a:rPr lang="ru-RU" sz="2500" kern="1200" smtClean="0"/>
            <a:t> </a:t>
          </a:r>
          <a:endParaRPr lang="ru-RU" sz="2500" kern="1200"/>
        </a:p>
      </dsp:txBody>
      <dsp:txXfrm rot="10800000">
        <a:off x="10888" y="1957"/>
        <a:ext cx="8654678" cy="692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E71CF-CE8B-4AAF-9E2B-38E46C4927E7}">
      <dsp:nvSpPr>
        <dsp:cNvPr id="0" name=""/>
        <dsp:cNvSpPr/>
      </dsp:nvSpPr>
      <dsp:spPr>
        <a:xfrm>
          <a:off x="0" y="689047"/>
          <a:ext cx="8712968" cy="468861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Задачи:</a:t>
          </a:r>
          <a:endParaRPr lang="ru-RU" sz="2000" kern="1200"/>
        </a:p>
      </dsp:txBody>
      <dsp:txXfrm>
        <a:off x="22888" y="711935"/>
        <a:ext cx="8667192" cy="423085"/>
      </dsp:txXfrm>
    </dsp:sp>
    <dsp:sp modelId="{A7BC1859-DC46-4DE4-8AF6-E502B4F48270}">
      <dsp:nvSpPr>
        <dsp:cNvPr id="0" name=""/>
        <dsp:cNvSpPr/>
      </dsp:nvSpPr>
      <dsp:spPr>
        <a:xfrm>
          <a:off x="0" y="1235668"/>
          <a:ext cx="8712968" cy="10266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1) Формировать знания детей о домашних питомцах;</a:t>
          </a:r>
          <a:endParaRPr lang="ru-RU" sz="2000" kern="1200"/>
        </a:p>
      </dsp:txBody>
      <dsp:txXfrm>
        <a:off x="50118" y="1285786"/>
        <a:ext cx="8612732" cy="926439"/>
      </dsp:txXfrm>
    </dsp:sp>
    <dsp:sp modelId="{DC30FB57-112D-4A05-AC33-89B061D4F5AC}">
      <dsp:nvSpPr>
        <dsp:cNvPr id="0" name=""/>
        <dsp:cNvSpPr/>
      </dsp:nvSpPr>
      <dsp:spPr>
        <a:xfrm>
          <a:off x="0" y="2340103"/>
          <a:ext cx="8712968" cy="10266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2) Развить представления о потребностях животных для их роста и развития;</a:t>
          </a:r>
          <a:endParaRPr lang="ru-RU" sz="2000" kern="1200" dirty="0"/>
        </a:p>
      </dsp:txBody>
      <dsp:txXfrm>
        <a:off x="50118" y="2390221"/>
        <a:ext cx="8612732" cy="926439"/>
      </dsp:txXfrm>
    </dsp:sp>
    <dsp:sp modelId="{0729935C-7D55-4C90-B385-89E5F8B29A80}">
      <dsp:nvSpPr>
        <dsp:cNvPr id="0" name=""/>
        <dsp:cNvSpPr/>
      </dsp:nvSpPr>
      <dsp:spPr>
        <a:xfrm>
          <a:off x="0" y="3444538"/>
          <a:ext cx="8712968" cy="10266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3) Воспитать чувства сопереживания ко всему живому, умение делать элементарные выводы и умозаключения;</a:t>
          </a:r>
          <a:endParaRPr lang="ru-RU" sz="2000" kern="1200" dirty="0"/>
        </a:p>
      </dsp:txBody>
      <dsp:txXfrm>
        <a:off x="50118" y="3494656"/>
        <a:ext cx="8612732" cy="926439"/>
      </dsp:txXfrm>
    </dsp:sp>
    <dsp:sp modelId="{74C73AC1-287A-4246-A3AB-F09F8B396822}">
      <dsp:nvSpPr>
        <dsp:cNvPr id="0" name=""/>
        <dsp:cNvSpPr/>
      </dsp:nvSpPr>
      <dsp:spPr>
        <a:xfrm>
          <a:off x="0" y="4548973"/>
          <a:ext cx="8712968" cy="102667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4) Формирование знаний о профессиях «Продавец», «Ветеринар». </a:t>
          </a:r>
          <a:endParaRPr lang="ru-RU" sz="2000" kern="1200" dirty="0"/>
        </a:p>
      </dsp:txBody>
      <dsp:txXfrm>
        <a:off x="50118" y="4599091"/>
        <a:ext cx="8612732" cy="9264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B302B-8364-4D70-842E-07E1E143BB04}">
      <dsp:nvSpPr>
        <dsp:cNvPr id="0" name=""/>
        <dsp:cNvSpPr/>
      </dsp:nvSpPr>
      <dsp:spPr>
        <a:xfrm>
          <a:off x="0" y="1549930"/>
          <a:ext cx="8363272" cy="4313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smtClean="0"/>
            <a:t>дидактические игры экологического содержания, в том числе приуроченные к году экологии, обеспечивают не только эффективность усвоения дошкольниками представлений о правилах поведения в природе, но и их соблюдение в реальном взаимодействии с природой.</a:t>
          </a:r>
          <a:endParaRPr lang="ru-RU" sz="3600" kern="1200"/>
        </a:p>
      </dsp:txBody>
      <dsp:txXfrm>
        <a:off x="0" y="1549930"/>
        <a:ext cx="8363272" cy="4313215"/>
      </dsp:txXfrm>
    </dsp:sp>
    <dsp:sp modelId="{B95259B3-611A-445B-9679-12489AC31B15}">
      <dsp:nvSpPr>
        <dsp:cNvPr id="0" name=""/>
        <dsp:cNvSpPr/>
      </dsp:nvSpPr>
      <dsp:spPr>
        <a:xfrm rot="10800000">
          <a:off x="0" y="0"/>
          <a:ext cx="8363272" cy="1612260"/>
        </a:xfrm>
        <a:prstGeom prst="upArrowCallout">
          <a:avLst/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Гипотеза</a:t>
          </a:r>
          <a:r>
            <a:rPr lang="ru-RU" sz="3600" kern="1200" smtClean="0"/>
            <a:t> </a:t>
          </a:r>
          <a:endParaRPr lang="ru-RU" sz="3600" kern="1200"/>
        </a:p>
      </dsp:txBody>
      <dsp:txXfrm rot="10800000">
        <a:off x="0" y="0"/>
        <a:ext cx="8363272" cy="10475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45183-33A5-4A16-A543-042E17974446}">
      <dsp:nvSpPr>
        <dsp:cNvPr id="0" name=""/>
        <dsp:cNvSpPr/>
      </dsp:nvSpPr>
      <dsp:spPr>
        <a:xfrm>
          <a:off x="0" y="42854"/>
          <a:ext cx="8568952" cy="1178774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Ожидаемые результаты:</a:t>
          </a:r>
          <a:endParaRPr lang="ru-RU" sz="3100" kern="1200" dirty="0"/>
        </a:p>
      </dsp:txBody>
      <dsp:txXfrm>
        <a:off x="57543" y="100397"/>
        <a:ext cx="8453866" cy="1063688"/>
      </dsp:txXfrm>
    </dsp:sp>
    <dsp:sp modelId="{D9DF7974-A293-489B-B818-7466F9A76250}">
      <dsp:nvSpPr>
        <dsp:cNvPr id="0" name=""/>
        <dsp:cNvSpPr/>
      </dsp:nvSpPr>
      <dsp:spPr>
        <a:xfrm>
          <a:off x="0" y="1310909"/>
          <a:ext cx="8568952" cy="1178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Понимание детьми, как можно ухаживать за домашними животными.</a:t>
          </a:r>
          <a:endParaRPr lang="ru-RU" sz="3100" kern="1200" dirty="0"/>
        </a:p>
      </dsp:txBody>
      <dsp:txXfrm>
        <a:off x="57543" y="1368452"/>
        <a:ext cx="8453866" cy="1063688"/>
      </dsp:txXfrm>
    </dsp:sp>
    <dsp:sp modelId="{E07E39B2-4E77-4B8B-8F9B-57352BEBCAA5}">
      <dsp:nvSpPr>
        <dsp:cNvPr id="0" name=""/>
        <dsp:cNvSpPr/>
      </dsp:nvSpPr>
      <dsp:spPr>
        <a:xfrm>
          <a:off x="0" y="2578964"/>
          <a:ext cx="8568952" cy="1178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Ознакомление с профессиями «Продавец», «Ветеринар».</a:t>
          </a:r>
          <a:endParaRPr lang="ru-RU" sz="3100" kern="1200" dirty="0"/>
        </a:p>
      </dsp:txBody>
      <dsp:txXfrm>
        <a:off x="57543" y="2636507"/>
        <a:ext cx="8453866" cy="1063688"/>
      </dsp:txXfrm>
    </dsp:sp>
    <dsp:sp modelId="{5EF7D1ED-105B-4E2C-A51D-010EABEE19D4}">
      <dsp:nvSpPr>
        <dsp:cNvPr id="0" name=""/>
        <dsp:cNvSpPr/>
      </dsp:nvSpPr>
      <dsp:spPr>
        <a:xfrm>
          <a:off x="0" y="3847019"/>
          <a:ext cx="8568952" cy="1178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Привитие детям любви и бережного отношения к животным.</a:t>
          </a:r>
          <a:endParaRPr lang="ru-RU" sz="3100" kern="1200"/>
        </a:p>
      </dsp:txBody>
      <dsp:txXfrm>
        <a:off x="57543" y="3904562"/>
        <a:ext cx="8453866" cy="1063688"/>
      </dsp:txXfrm>
    </dsp:sp>
    <dsp:sp modelId="{481D7C07-80B3-45CB-AC40-8F9493A07F81}">
      <dsp:nvSpPr>
        <dsp:cNvPr id="0" name=""/>
        <dsp:cNvSpPr/>
      </dsp:nvSpPr>
      <dsp:spPr>
        <a:xfrm>
          <a:off x="0" y="5115074"/>
          <a:ext cx="8568952" cy="1178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Желание детей и родителей завести домашнего питомца.</a:t>
          </a:r>
          <a:endParaRPr lang="ru-RU" sz="3100" kern="1200"/>
        </a:p>
      </dsp:txBody>
      <dsp:txXfrm>
        <a:off x="57543" y="5172617"/>
        <a:ext cx="8453866" cy="10636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971F4-F99A-44F8-95F7-A5EEA6CA8C6B}">
      <dsp:nvSpPr>
        <dsp:cNvPr id="0" name=""/>
        <dsp:cNvSpPr/>
      </dsp:nvSpPr>
      <dsp:spPr>
        <a:xfrm>
          <a:off x="0" y="17601"/>
          <a:ext cx="8219256" cy="1140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Просмотр «Что продают в зоомагазине?».</a:t>
          </a:r>
          <a:endParaRPr lang="ru-RU" sz="3000" kern="1200"/>
        </a:p>
      </dsp:txBody>
      <dsp:txXfrm>
        <a:off x="55687" y="73288"/>
        <a:ext cx="8107882" cy="1029376"/>
      </dsp:txXfrm>
    </dsp:sp>
    <dsp:sp modelId="{F2DE8D3C-145F-42DB-B53D-9AF9329418D5}">
      <dsp:nvSpPr>
        <dsp:cNvPr id="0" name=""/>
        <dsp:cNvSpPr/>
      </dsp:nvSpPr>
      <dsp:spPr>
        <a:xfrm>
          <a:off x="0" y="1244751"/>
          <a:ext cx="8219256" cy="1140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Работа с дидактическими играми. </a:t>
          </a:r>
          <a:endParaRPr lang="ru-RU" sz="3000" kern="1200"/>
        </a:p>
      </dsp:txBody>
      <dsp:txXfrm>
        <a:off x="55687" y="1300438"/>
        <a:ext cx="8107882" cy="1029376"/>
      </dsp:txXfrm>
    </dsp:sp>
    <dsp:sp modelId="{8A18DF0E-6476-406C-ABB9-5A97677820D4}">
      <dsp:nvSpPr>
        <dsp:cNvPr id="0" name=""/>
        <dsp:cNvSpPr/>
      </dsp:nvSpPr>
      <dsp:spPr>
        <a:xfrm>
          <a:off x="0" y="2471901"/>
          <a:ext cx="8219256" cy="1140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Просмотр видео-роликов про животных, которым необходима врачебная помощь.</a:t>
          </a:r>
          <a:endParaRPr lang="ru-RU" sz="3000" kern="1200"/>
        </a:p>
      </dsp:txBody>
      <dsp:txXfrm>
        <a:off x="55687" y="2527588"/>
        <a:ext cx="8107882" cy="1029376"/>
      </dsp:txXfrm>
    </dsp:sp>
    <dsp:sp modelId="{B612039C-6DCB-4C92-B0A6-704871A65A72}">
      <dsp:nvSpPr>
        <dsp:cNvPr id="0" name=""/>
        <dsp:cNvSpPr/>
      </dsp:nvSpPr>
      <dsp:spPr>
        <a:xfrm>
          <a:off x="0" y="3699051"/>
          <a:ext cx="8219256" cy="1140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Беседы.</a:t>
          </a:r>
          <a:endParaRPr lang="ru-RU" sz="3000" kern="1200"/>
        </a:p>
      </dsp:txBody>
      <dsp:txXfrm>
        <a:off x="55687" y="3754738"/>
        <a:ext cx="8107882" cy="10293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FA3AC-CA37-4D1D-93F5-137156A171E3}">
      <dsp:nvSpPr>
        <dsp:cNvPr id="0" name=""/>
        <dsp:cNvSpPr/>
      </dsp:nvSpPr>
      <dsp:spPr>
        <a:xfrm>
          <a:off x="2250" y="682247"/>
          <a:ext cx="8708467" cy="2177116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smtClean="0"/>
            <a:t>Данное пособие способствует развитию преставлений о профессии «Ветеринар», что является непосредственно важным в дошкольном возрасте. Формируя эмпатию к животным, мы закладываем фундамент в личность ребенка. </a:t>
          </a:r>
          <a:endParaRPr lang="ru-RU" sz="3000" kern="1200"/>
        </a:p>
      </dsp:txBody>
      <dsp:txXfrm>
        <a:off x="66016" y="746013"/>
        <a:ext cx="8580935" cy="2049584"/>
      </dsp:txXfrm>
    </dsp:sp>
    <dsp:sp modelId="{3FDF16B3-D9BE-4DDD-83DC-8E98AFF4E39B}">
      <dsp:nvSpPr>
        <dsp:cNvPr id="0" name=""/>
        <dsp:cNvSpPr/>
      </dsp:nvSpPr>
      <dsp:spPr>
        <a:xfrm rot="5400000">
          <a:off x="4165986" y="3049862"/>
          <a:ext cx="380995" cy="380995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3A069EE-0947-4764-9D8A-DCDFA319EB4D}">
      <dsp:nvSpPr>
        <dsp:cNvPr id="0" name=""/>
        <dsp:cNvSpPr/>
      </dsp:nvSpPr>
      <dsp:spPr>
        <a:xfrm>
          <a:off x="2250" y="3621355"/>
          <a:ext cx="8708467" cy="21771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Дети наше будущее, и если они вырастут неравнодушными к птицам, насекомым, деревьям, цветам, яркому солнцу и нарядной радуге, готовыми встать на защиту слабого птенца или брошенного котёнка, то наши с вами усилия и заботы были не напрасны. </a:t>
          </a:r>
          <a:endParaRPr lang="ru-RU" sz="2600" kern="1200" dirty="0"/>
        </a:p>
      </dsp:txBody>
      <dsp:txXfrm>
        <a:off x="66016" y="3685121"/>
        <a:ext cx="8580935" cy="2049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10" Type="http://schemas.microsoft.com/office/2007/relationships/hdphoto" Target="../media/hdphoto4.wdp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microsoft.com/office/2007/relationships/hdphoto" Target="../media/hdphoto6.wdp"/><Relationship Id="rId4" Type="http://schemas.openxmlformats.org/officeDocument/2006/relationships/image" Target="../media/image9.jpeg"/><Relationship Id="rId9" Type="http://schemas.microsoft.com/office/2007/relationships/hdphoto" Target="../media/hdphoto8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microsoft.com/office/2007/relationships/hdphoto" Target="../media/hdphoto10.wdp"/><Relationship Id="rId4" Type="http://schemas.openxmlformats.org/officeDocument/2006/relationships/image" Target="../media/image13.jpeg"/><Relationship Id="rId9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0"/>
            <a:ext cx="914400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Проект </a:t>
            </a:r>
            <a:b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в старшей логопедической группе:</a:t>
            </a:r>
            <a:b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«Профориентация </a:t>
            </a:r>
            <a:b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4400" b="1" cap="none" spc="0" dirty="0" smtClean="0">
                <a:ln w="10541" cmpd="sng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через игру-пособие «Зоомагазин»»</a:t>
            </a:r>
            <a:endParaRPr lang="ru-RU" sz="4400" b="1" cap="none" spc="0" dirty="0">
              <a:ln w="10541" cmpd="sng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92" t="2351" r="28366" b="3846"/>
          <a:stretch/>
        </p:blipFill>
        <p:spPr bwMode="auto">
          <a:xfrm rot="10800000">
            <a:off x="2987824" y="2786476"/>
            <a:ext cx="2952328" cy="4057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412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83341"/>
              </p:ext>
            </p:extLst>
          </p:nvPr>
        </p:nvGraphicFramePr>
        <p:xfrm>
          <a:off x="179512" y="188640"/>
          <a:ext cx="871296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772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28668"/>
              </p:ext>
            </p:extLst>
          </p:nvPr>
        </p:nvGraphicFramePr>
        <p:xfrm>
          <a:off x="251520" y="188640"/>
          <a:ext cx="867645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8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814309"/>
              </p:ext>
            </p:extLst>
          </p:nvPr>
        </p:nvGraphicFramePr>
        <p:xfrm>
          <a:off x="179512" y="260648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77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121905"/>
              </p:ext>
            </p:extLst>
          </p:nvPr>
        </p:nvGraphicFramePr>
        <p:xfrm>
          <a:off x="323528" y="260648"/>
          <a:ext cx="8363272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73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129248"/>
              </p:ext>
            </p:extLst>
          </p:nvPr>
        </p:nvGraphicFramePr>
        <p:xfrm>
          <a:off x="323528" y="260648"/>
          <a:ext cx="856895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3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Предварительная работа</a:t>
            </a:r>
            <a:endParaRPr lang="ru-RU" sz="3200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383532"/>
              </p:ext>
            </p:extLst>
          </p:nvPr>
        </p:nvGraphicFramePr>
        <p:xfrm>
          <a:off x="467544" y="1268760"/>
          <a:ext cx="8219256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335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Предварительная работа</a:t>
            </a:r>
            <a:endParaRPr lang="ru-RU" sz="3200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4188"/>
            <a:ext cx="3456383" cy="24482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0173" y="3027965"/>
            <a:ext cx="389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Просмотр: что продают в зоомагазин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0" r="15509"/>
          <a:stretch/>
        </p:blipFill>
        <p:spPr bwMode="auto">
          <a:xfrm rot="10800000">
            <a:off x="5179807" y="548681"/>
            <a:ext cx="1976200" cy="2463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88079" y="3027965"/>
            <a:ext cx="289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Игра: «Четвертый лишний»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2"/>
          <a:stretch/>
        </p:blipFill>
        <p:spPr bwMode="auto">
          <a:xfrm rot="10800000">
            <a:off x="6836777" y="548679"/>
            <a:ext cx="2029317" cy="24637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79" t="5517" r="6900"/>
          <a:stretch/>
        </p:blipFill>
        <p:spPr bwMode="auto">
          <a:xfrm rot="10800000">
            <a:off x="35497" y="3549651"/>
            <a:ext cx="2836242" cy="2359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31681" y="5945482"/>
            <a:ext cx="2968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Игра: «Отгадай, где я живу»</a:t>
            </a:r>
            <a:endParaRPr lang="ru-RU" dirty="0"/>
          </a:p>
        </p:txBody>
      </p:sp>
      <p:pic>
        <p:nvPicPr>
          <p:cNvPr id="13" name="Рисунок 12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8" t="3526" r="12821" b="5876"/>
          <a:stretch/>
        </p:blipFill>
        <p:spPr bwMode="auto">
          <a:xfrm rot="10800000">
            <a:off x="2915817" y="3549651"/>
            <a:ext cx="3283928" cy="2359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53932" y="5945482"/>
            <a:ext cx="281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Игра: «Кого, чем угостим»</a:t>
            </a:r>
            <a:endParaRPr lang="ru-RU" dirty="0"/>
          </a:p>
        </p:txBody>
      </p:sp>
      <p:pic>
        <p:nvPicPr>
          <p:cNvPr id="15" name="Рисунок 14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5" t="8129"/>
          <a:stretch/>
        </p:blipFill>
        <p:spPr bwMode="auto">
          <a:xfrm rot="16200000">
            <a:off x="6360891" y="3864611"/>
            <a:ext cx="2495550" cy="1729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457302" y="5969476"/>
            <a:ext cx="268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Игра: «Покажи и сравни»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9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Знакомство с профессией «Продавец зоомагазина»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1817"/>
            <a:ext cx="4403328" cy="24768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92"/>
          <a:stretch/>
        </p:blipFill>
        <p:spPr>
          <a:xfrm>
            <a:off x="107504" y="3494105"/>
            <a:ext cx="4408970" cy="28147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7" r="13871"/>
          <a:stretch/>
        </p:blipFill>
        <p:spPr>
          <a:xfrm>
            <a:off x="4716017" y="3494543"/>
            <a:ext cx="3960440" cy="28147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322"/>
          <a:stretch/>
        </p:blipFill>
        <p:spPr>
          <a:xfrm>
            <a:off x="4716016" y="901818"/>
            <a:ext cx="3960440" cy="248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8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Знакомство с профессией </a:t>
            </a:r>
            <a:r>
              <a:rPr lang="ru-RU" sz="3600" b="1" dirty="0" smtClean="0"/>
              <a:t>«Ветеринар»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44"/>
          <a:stretch/>
        </p:blipFill>
        <p:spPr>
          <a:xfrm>
            <a:off x="179513" y="794388"/>
            <a:ext cx="4248472" cy="25626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0" r="4355"/>
          <a:stretch/>
        </p:blipFill>
        <p:spPr>
          <a:xfrm>
            <a:off x="179512" y="3671470"/>
            <a:ext cx="4289190" cy="2566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6" r="2418"/>
          <a:stretch/>
        </p:blipFill>
        <p:spPr>
          <a:xfrm>
            <a:off x="4572000" y="815607"/>
            <a:ext cx="4410646" cy="25413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844" y="3671470"/>
            <a:ext cx="4417802" cy="256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342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Предварительная работа</vt:lpstr>
      <vt:lpstr>Предварительная работа</vt:lpstr>
      <vt:lpstr>Знакомство с профессией «Продавец зоомагазина»</vt:lpstr>
      <vt:lpstr>Знакомство с профессией «Ветеринар»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</dc:creator>
  <cp:lastModifiedBy>Детский сад</cp:lastModifiedBy>
  <cp:revision>10</cp:revision>
  <dcterms:created xsi:type="dcterms:W3CDTF">2018-12-13T09:51:03Z</dcterms:created>
  <dcterms:modified xsi:type="dcterms:W3CDTF">2018-12-13T10:38:21Z</dcterms:modified>
</cp:coreProperties>
</file>