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8" r:id="rId5"/>
    <p:sldId id="259" r:id="rId6"/>
    <p:sldId id="274" r:id="rId7"/>
    <p:sldId id="260" r:id="rId8"/>
    <p:sldId id="280" r:id="rId9"/>
    <p:sldId id="261" r:id="rId10"/>
    <p:sldId id="279" r:id="rId11"/>
    <p:sldId id="262" r:id="rId12"/>
    <p:sldId id="263" r:id="rId13"/>
    <p:sldId id="264" r:id="rId14"/>
    <p:sldId id="265" r:id="rId15"/>
    <p:sldId id="266" r:id="rId16"/>
    <p:sldId id="275" r:id="rId17"/>
    <p:sldId id="276" r:id="rId18"/>
    <p:sldId id="281" r:id="rId19"/>
    <p:sldId id="269" r:id="rId20"/>
    <p:sldId id="285" r:id="rId21"/>
    <p:sldId id="282" r:id="rId22"/>
    <p:sldId id="268" r:id="rId23"/>
    <p:sldId id="277" r:id="rId24"/>
    <p:sldId id="278" r:id="rId25"/>
    <p:sldId id="284" r:id="rId26"/>
    <p:sldId id="270" r:id="rId27"/>
    <p:sldId id="271" r:id="rId28"/>
    <p:sldId id="27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184" y="1628800"/>
            <a:ext cx="8213600" cy="2203704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Развитие мелкой моторики и координации движений пальцев рук  с учетом индивидуальных особенностей каждого ребенка.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40527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Работу </a:t>
            </a:r>
            <a:r>
              <a:rPr lang="ru-RU" dirty="0" smtClean="0"/>
              <a:t>выполнила воспитатель </a:t>
            </a:r>
            <a:r>
              <a:rPr lang="ru-RU" dirty="0"/>
              <a:t>средней группы Ярославцева </a:t>
            </a:r>
            <a:r>
              <a:rPr lang="ru-RU" dirty="0" smtClean="0"/>
              <a:t>С.В.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02018"/>
            <a:ext cx="6096012" cy="2855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Развитие мелкой моторики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772815"/>
            <a:ext cx="3528392" cy="47045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772815"/>
            <a:ext cx="3528392" cy="470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5192" y="1296630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Игры со счетными палочками: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2400" dirty="0" smtClean="0"/>
              <a:t>– выкладывание рисунков из палочек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Развитие мелкой моторики рук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492896"/>
            <a:ext cx="3055268" cy="4073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472477"/>
            <a:ext cx="3055268" cy="4073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63688" y="1052736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Работа с мозаикой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Развитие мелкой моторики рук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826822"/>
            <a:ext cx="6407696" cy="4805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75656" y="1124744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Игры с конструкторами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Развитие мелкой моторики рук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88840"/>
            <a:ext cx="3361302" cy="44817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964027"/>
            <a:ext cx="3384376" cy="4512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3233" y="1268760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Игры с крупами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– сортировка круп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– рисование на манке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Развитие мелкой моторики рук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042368"/>
            <a:ext cx="4860031" cy="36450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81609" y="3001926"/>
            <a:ext cx="4211960" cy="3158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05272" y="1052736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Игры с водой и песком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Развитие мелкой моторики рук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32816"/>
            <a:ext cx="3072341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628800"/>
            <a:ext cx="3435846" cy="4581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8511" y="4437112"/>
            <a:ext cx="3002747" cy="2252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3568" y="1087775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Раскрашивание</a:t>
            </a:r>
          </a:p>
          <a:p>
            <a:pPr marL="0" indent="0">
              <a:buNone/>
            </a:pPr>
            <a:r>
              <a:rPr lang="ru-RU" dirty="0" smtClean="0"/>
              <a:t>Лепка</a:t>
            </a:r>
          </a:p>
          <a:p>
            <a:pPr marL="0" indent="0">
              <a:buNone/>
            </a:pPr>
            <a:r>
              <a:rPr lang="ru-RU" dirty="0" smtClean="0"/>
              <a:t>Аппликация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Развитие мелкой моторики рук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126" y="1087775"/>
            <a:ext cx="2688298" cy="201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430706"/>
            <a:ext cx="4248472" cy="31863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6097" y="3412415"/>
            <a:ext cx="3480426" cy="279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10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362" y="188640"/>
            <a:ext cx="4512502" cy="3384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004048" y="1340768"/>
            <a:ext cx="3851920" cy="51358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559303"/>
            <a:ext cx="3501008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4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Наши работы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780" y="4005064"/>
            <a:ext cx="3635896" cy="27269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299821"/>
            <a:ext cx="1890210" cy="2520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13305"/>
            <a:ext cx="3574717" cy="26810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005064"/>
            <a:ext cx="1887674" cy="251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2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Игры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прищепками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Arial" pitchFamily="34" charset="0"/>
                <a:ea typeface="Calibri"/>
                <a:cs typeface="Arial" pitchFamily="34" charset="0"/>
              </a:rPr>
              <a:t>Игры </a:t>
            </a:r>
            <a:r>
              <a:rPr lang="ru-RU" sz="2400" dirty="0">
                <a:latin typeface="Arial" pitchFamily="34" charset="0"/>
                <a:ea typeface="Calibri"/>
                <a:cs typeface="Arial" pitchFamily="34" charset="0"/>
              </a:rPr>
              <a:t>– шнуровки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Развитие мелкой моторики рук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45" y="2924944"/>
            <a:ext cx="4896544" cy="36724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784309"/>
            <a:ext cx="2859782" cy="38130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95936" y="1072281"/>
            <a:ext cx="257175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7016" y="1124744"/>
            <a:ext cx="8856984" cy="4581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Простые </a:t>
            </a:r>
            <a:r>
              <a:rPr lang="ru-RU" sz="2000" dirty="0"/>
              <a:t>движения помогают убрать напряжение</a:t>
            </a:r>
          </a:p>
          <a:p>
            <a:pPr marL="0" indent="0">
              <a:buNone/>
            </a:pPr>
            <a:r>
              <a:rPr lang="ru-RU" sz="2000" dirty="0"/>
              <a:t>не только с самих рук, но и расслабить мышцы</a:t>
            </a:r>
          </a:p>
          <a:p>
            <a:pPr marL="0" indent="0">
              <a:buNone/>
            </a:pPr>
            <a:r>
              <a:rPr lang="ru-RU" sz="2000" dirty="0"/>
              <a:t>всего тела. Чем лучше работают пальцы и вся</a:t>
            </a:r>
          </a:p>
          <a:p>
            <a:pPr marL="0" indent="0">
              <a:buNone/>
            </a:pPr>
            <a:r>
              <a:rPr lang="ru-RU" sz="2000" dirty="0"/>
              <a:t>кисть, тем лучше говорит ребенок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/>
              <a:t>«Ум ребенка находится на кончиках его пальцев»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          В.А</a:t>
            </a:r>
            <a:r>
              <a:rPr lang="ru-RU" sz="2000" dirty="0"/>
              <a:t>. Сухомлинский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«</a:t>
            </a:r>
            <a:r>
              <a:rPr lang="ru-RU" sz="2000" dirty="0"/>
              <a:t>Рука – это инструмент всех инструментов»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          Аристотель</a:t>
            </a: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«</a:t>
            </a:r>
            <a:r>
              <a:rPr lang="ru-RU" sz="2000" dirty="0"/>
              <a:t>Рука – это своего рода внешний мозг»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                                     Кант</a:t>
            </a:r>
            <a:r>
              <a:rPr lang="ru-RU" sz="20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60648"/>
            <a:ext cx="2664649" cy="258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76672"/>
            <a:ext cx="7361791" cy="5521343"/>
          </a:xfrm>
        </p:spPr>
      </p:pic>
    </p:spTree>
    <p:extLst>
      <p:ext uri="{BB962C8B-B14F-4D97-AF65-F5344CB8AC3E}">
        <p14:creationId xmlns:p14="http://schemas.microsoft.com/office/powerpoint/2010/main" val="34998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80"/>
            <a:ext cx="7416824" cy="556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0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62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Пальчиковые игры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Пальчиковые </a:t>
            </a:r>
            <a:r>
              <a:rPr lang="ru-RU" dirty="0"/>
              <a:t>игры и упражнения - уникальное средство для развития мелкой моторики и речи ребенка в их единстве и взаимосвязи. Разучивание текстов с использованием «пальчиковой» гимнастики стимулирует развитие речи, пространственного мышления, внимания, воображения, воспитывает быстроту реакции и эмоциональную выразительность. Ребёнок лучше запоминает стихотворные тексты; его речь делается более выразительной.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Развитие мелкой моторики рук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74863"/>
            <a:ext cx="4386356" cy="32897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2" y="474863"/>
            <a:ext cx="4355976" cy="32669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376" y="3708510"/>
            <a:ext cx="4211960" cy="31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3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19672" y="1124744"/>
            <a:ext cx="8003232" cy="38598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Пальчиковый театр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28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Развитие мелкой моторики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5" y="1829296"/>
            <a:ext cx="633670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73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4526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Развитие мелкой моторики и тактильно-двигательного восприятия у детей позволяет детям:</a:t>
            </a:r>
          </a:p>
          <a:p>
            <a:pPr marL="0" indent="0">
              <a:buNone/>
            </a:pPr>
            <a:r>
              <a:rPr lang="ru-RU" sz="2000" dirty="0" smtClean="0"/>
              <a:t>Овладеть навыками </a:t>
            </a:r>
            <a:r>
              <a:rPr lang="ru-RU" sz="2000" dirty="0" err="1" smtClean="0"/>
              <a:t>письма,рисования,ручного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труда,что</a:t>
            </a:r>
            <a:r>
              <a:rPr lang="ru-RU" sz="2000" dirty="0" smtClean="0"/>
              <a:t> в будущем поможет избежать многих проблем школьного обучения;</a:t>
            </a:r>
          </a:p>
          <a:p>
            <a:pPr marL="0" indent="0">
              <a:buNone/>
            </a:pPr>
            <a:r>
              <a:rPr lang="ru-RU" sz="2000" dirty="0" smtClean="0"/>
              <a:t>Лучше адаптироваться в практической жизни;</a:t>
            </a:r>
          </a:p>
          <a:p>
            <a:pPr marL="0" indent="0">
              <a:buNone/>
            </a:pPr>
            <a:r>
              <a:rPr lang="ru-RU" sz="2000" dirty="0" smtClean="0"/>
              <a:t>Научиться понимать многие явления окружающего мира.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Заключение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262810"/>
            <a:ext cx="4248473" cy="31863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44288"/>
            <a:ext cx="4248472" cy="318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7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Развитие мелкой моторики рук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259632" y="1124744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1916832"/>
            <a:ext cx="3888432" cy="1152128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папка-передвижка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3267674"/>
            <a:ext cx="3888432" cy="115212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изготовление совместных поделок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4638967"/>
            <a:ext cx="3888432" cy="11348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консультации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00809"/>
            <a:ext cx="2845877" cy="21344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008406"/>
            <a:ext cx="2683842" cy="20128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3983594"/>
            <a:ext cx="1924670" cy="2566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5262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Совместная деятельность с родителями по </a:t>
            </a:r>
            <a:r>
              <a:rPr lang="ru-RU"/>
              <a:t>развитию </a:t>
            </a:r>
            <a:r>
              <a:rPr lang="ru-RU" smtClean="0"/>
              <a:t>мелкой моторики </a:t>
            </a:r>
            <a:r>
              <a:rPr lang="ru-RU" dirty="0"/>
              <a:t> положительно влияет на формирование познавательных процессов: восприятия, памяти, мышления, внимания, воображения, а также на развитие речи, готовит руку ребёнка к продуктивной деятельности, что в будущем поможет избежать многих проблем школьного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  <a:noFill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dirty="0">
                <a:solidFill>
                  <a:schemeClr val="bg1"/>
                </a:solidFill>
                <a:effectLst/>
              </a:rPr>
              <a:t>Спасибо за внимание!</a:t>
            </a:r>
            <a:r>
              <a:rPr lang="ru-RU" dirty="0">
                <a:solidFill>
                  <a:schemeClr val="bg1"/>
                </a:solidFill>
                <a:effectLst/>
              </a:rPr>
              <a:t/>
            </a:r>
            <a:br>
              <a:rPr lang="ru-RU" dirty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96752"/>
            <a:ext cx="6480720" cy="4860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628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/>
              <a:t> Сегодня у большинства современных детей отмечается общее моторное отставание, уровень речевого развития детей заметно снизилось. Почему? Родители меньше говорят с детьми, потому что многие из них страшно заняты на работе. Дети и сами меньше говорят, потому что больше смотрят и слушают (теле-ауди-видео…) Они редко делают что-то своими руками, потому что современные игрушки и вещи устроены максимально удобно, но не эффективно для развития моторики (одежда и обувь с липучками вместо шнурков и пуговиц, книжки с наклейками вместо картинок для вырезания).</a:t>
            </a:r>
            <a:r>
              <a:rPr lang="ru-RU" dirty="0" err="1" smtClean="0"/>
              <a:t>Поэтому,чтобы</a:t>
            </a:r>
            <a:r>
              <a:rPr lang="ru-RU" dirty="0" smtClean="0"/>
              <a:t> помочь малышу развивать </a:t>
            </a:r>
            <a:r>
              <a:rPr lang="ru-RU" dirty="0" err="1" smtClean="0"/>
              <a:t>пальчики,я</a:t>
            </a:r>
            <a:r>
              <a:rPr lang="ru-RU" dirty="0" smtClean="0"/>
              <a:t>, остановилась на аспекте « Развитие мелкой моторики и координации движений пальцев рук с учетом индивидуальных особенностей каждого </a:t>
            </a:r>
            <a:r>
              <a:rPr lang="ru-RU" dirty="0" err="1" smtClean="0"/>
              <a:t>ребенка.Свою</a:t>
            </a:r>
            <a:r>
              <a:rPr lang="ru-RU" dirty="0" smtClean="0"/>
              <a:t> работу начала проводить именно с младшей группы .Чтобы достигнуть наибольшего результата ,в развитии у детей мелкой моторики провожу работу систематически в течении дня. Так же  игры используются во время непосредственно организационной деятельности по всем образовательным областям и в самостоятельной деятельности детей.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2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Актуальность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3168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Совершенствование системы работы</a:t>
            </a:r>
          </a:p>
          <a:p>
            <a:pPr marL="0" indent="0">
              <a:buNone/>
            </a:pPr>
            <a:r>
              <a:rPr lang="ru-RU" sz="2800" dirty="0"/>
              <a:t>по </a:t>
            </a:r>
            <a:r>
              <a:rPr lang="ru-RU" sz="2800" dirty="0" smtClean="0"/>
              <a:t>развитию </a:t>
            </a:r>
            <a:r>
              <a:rPr lang="ru-RU" sz="2800" dirty="0"/>
              <a:t>мелкой моторики рук у </a:t>
            </a:r>
            <a:r>
              <a:rPr lang="ru-RU" sz="2800" dirty="0" smtClean="0"/>
              <a:t>детей.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Цель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3420" y="2924944"/>
            <a:ext cx="4223069" cy="3770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 Совершенствовать предметно-развивающую среду группы для развития мелкой моторики.</a:t>
            </a:r>
          </a:p>
          <a:p>
            <a:pPr marL="0" indent="0">
              <a:buNone/>
            </a:pPr>
            <a:r>
              <a:rPr lang="ru-RU" dirty="0"/>
              <a:t>2. Развивать мелкую моторику пальцев рук у детей  дошкольного возраста через использование разнообразных форм, методов и приёмов.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Задачи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03" y="532741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rot="20330194">
            <a:off x="2355202" y="2780904"/>
            <a:ext cx="43829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Условия для закрепления </a:t>
            </a:r>
          </a:p>
          <a:p>
            <a:r>
              <a:rPr lang="ru-RU" sz="2000" b="1" dirty="0"/>
              <a:t>полученных навыков </a:t>
            </a:r>
          </a:p>
          <a:p>
            <a:r>
              <a:rPr lang="ru-RU" sz="2000" b="1" dirty="0"/>
              <a:t>в самостоятельной </a:t>
            </a:r>
          </a:p>
          <a:p>
            <a:r>
              <a:rPr lang="ru-RU" sz="2000" b="1" dirty="0"/>
              <a:t>деятельности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46410" y="2220320"/>
            <a:ext cx="1234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Мозаики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1395997"/>
            <a:ext cx="1439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Шнуровки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95883" y="1043444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b="1" dirty="0"/>
              <a:t>Краски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4149080"/>
            <a:ext cx="1356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Ножницы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14537" y="5517232"/>
            <a:ext cx="124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Линейки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69485" y="5517232"/>
            <a:ext cx="14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Раскраски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06486" y="4792210"/>
            <a:ext cx="1552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Трафареты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56298" y="3390070"/>
            <a:ext cx="12782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Бумага </a:t>
            </a:r>
          </a:p>
          <a:p>
            <a:r>
              <a:rPr lang="ru-RU" b="1" dirty="0"/>
              <a:t>разного </a:t>
            </a:r>
          </a:p>
          <a:p>
            <a:r>
              <a:rPr lang="ru-RU" b="1" dirty="0"/>
              <a:t>формата </a:t>
            </a:r>
          </a:p>
          <a:p>
            <a:r>
              <a:rPr lang="ru-RU" b="1" dirty="0"/>
              <a:t>и цвета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1929051"/>
            <a:ext cx="1816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Цветные</a:t>
            </a:r>
          </a:p>
          <a:p>
            <a:r>
              <a:rPr lang="ru-RU" b="1" dirty="0"/>
              <a:t> </a:t>
            </a:r>
            <a:r>
              <a:rPr lang="ru-RU" b="1" dirty="0" smtClean="0"/>
              <a:t>карандаши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6119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48680" y="1124744"/>
            <a:ext cx="82296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Игры с предметами:</a:t>
            </a:r>
          </a:p>
          <a:p>
            <a:pPr>
              <a:buNone/>
            </a:pPr>
            <a:r>
              <a:rPr lang="ru-RU" sz="2800" dirty="0" smtClean="0"/>
              <a:t>   – пирамидки</a:t>
            </a:r>
          </a:p>
          <a:p>
            <a:pPr>
              <a:buNone/>
            </a:pPr>
            <a:r>
              <a:rPr lang="ru-RU" sz="2800" dirty="0" smtClean="0"/>
              <a:t>   – вкладыши различного типа</a:t>
            </a:r>
          </a:p>
          <a:p>
            <a:pPr>
              <a:buNone/>
            </a:pPr>
            <a:r>
              <a:rPr lang="ru-RU" sz="2800" dirty="0" smtClean="0"/>
              <a:t>   – </a:t>
            </a:r>
            <a:r>
              <a:rPr lang="ru-RU" sz="2800" dirty="0" err="1" smtClean="0"/>
              <a:t>пазлы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</a:t>
            </a:r>
            <a:r>
              <a:rPr lang="ru-RU" sz="2800" dirty="0"/>
              <a:t>– </a:t>
            </a:r>
            <a:r>
              <a:rPr lang="ru-RU" sz="2800" dirty="0" smtClean="0"/>
              <a:t>матрёшки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Развитие мелкой моторики рук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825044"/>
            <a:ext cx="3515883" cy="2636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861048"/>
            <a:ext cx="3419872" cy="2564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 рук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735797" y="2323824"/>
            <a:ext cx="3744416" cy="28083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844824"/>
            <a:ext cx="2808312" cy="37444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50771"/>
            <a:ext cx="280831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5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62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Работа с бусами, пуговицами: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– нанизывание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– раскладывание по цвету, по размеру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– составление рисунков.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Развитие мелкой моторики рук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071043"/>
            <a:ext cx="257175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636912"/>
            <a:ext cx="3057803" cy="4077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RU_blue_Natural">
  <a:themeElements>
    <a:clrScheme name="Natural01">
      <a:dk1>
        <a:sysClr val="windowText" lastClr="000000"/>
      </a:dk1>
      <a:lt1>
        <a:sysClr val="window" lastClr="FFFFFF"/>
      </a:lt1>
      <a:dk2>
        <a:srgbClr val="1F6299"/>
      </a:dk2>
      <a:lt2>
        <a:srgbClr val="DFF0F7"/>
      </a:lt2>
      <a:accent1>
        <a:srgbClr val="40C6D8"/>
      </a:accent1>
      <a:accent2>
        <a:srgbClr val="5581FD"/>
      </a:accent2>
      <a:accent3>
        <a:srgbClr val="33BDFB"/>
      </a:accent3>
      <a:accent4>
        <a:srgbClr val="4CD416"/>
      </a:accent4>
      <a:accent5>
        <a:srgbClr val="FE8C2E"/>
      </a:accent5>
      <a:accent6>
        <a:srgbClr val="C489FF"/>
      </a:accent6>
      <a:hlink>
        <a:srgbClr val="D98609"/>
      </a:hlink>
      <a:folHlink>
        <a:srgbClr val="85DFD0"/>
      </a:folHlink>
    </a:clrScheme>
    <a:fontScheme name="Natural01">
      <a:majorFont>
        <a:latin typeface="Tahoma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ahoma"/>
        <a:ea typeface=""/>
        <a:cs typeface=""/>
        <a:font script="Jpan" typeface="HGｺﾞｼｯｸE"/>
        <a:font script="Hang" typeface="맑은 고딕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TS010271170</Template>
  <TotalTime>333</TotalTime>
  <Words>573</Words>
  <Application>Microsoft Office PowerPoint</Application>
  <PresentationFormat>Экран (4:3)</PresentationFormat>
  <Paragraphs>95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MS_RU_blue_Natural</vt:lpstr>
      <vt:lpstr>Развитие мелкой моторики и координации движений пальцев рук  с учетом индивидуальных особенностей каждого ребенка.</vt:lpstr>
      <vt:lpstr>Презентация PowerPoint</vt:lpstr>
      <vt:lpstr>Актуальность</vt:lpstr>
      <vt:lpstr>Цель</vt:lpstr>
      <vt:lpstr>Задачи</vt:lpstr>
      <vt:lpstr>Презентация PowerPoint</vt:lpstr>
      <vt:lpstr>Развитие мелкой моторики рук</vt:lpstr>
      <vt:lpstr>Развитие мелкой моторики рук</vt:lpstr>
      <vt:lpstr>Развитие мелкой моторики рук</vt:lpstr>
      <vt:lpstr>Развитие мелкой моторики</vt:lpstr>
      <vt:lpstr>Развитие мелкой моторики рук</vt:lpstr>
      <vt:lpstr>Развитие мелкой моторики рук</vt:lpstr>
      <vt:lpstr>Развитие мелкой моторики рук</vt:lpstr>
      <vt:lpstr>Развитие мелкой моторики рук</vt:lpstr>
      <vt:lpstr>Развитие мелкой моторики рук</vt:lpstr>
      <vt:lpstr>Развитие мелкой моторики рук</vt:lpstr>
      <vt:lpstr>Презентация PowerPoint</vt:lpstr>
      <vt:lpstr>Наши работы</vt:lpstr>
      <vt:lpstr>Развитие мелкой моторики рук</vt:lpstr>
      <vt:lpstr>Презентация PowerPoint</vt:lpstr>
      <vt:lpstr>Презентация PowerPoint</vt:lpstr>
      <vt:lpstr>Развитие мелкой моторики рук</vt:lpstr>
      <vt:lpstr>Презентация PowerPoint</vt:lpstr>
      <vt:lpstr>Развитие мелкой моторики</vt:lpstr>
      <vt:lpstr>Заключение</vt:lpstr>
      <vt:lpstr>Развитие мелкой моторики рук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Николай</cp:lastModifiedBy>
  <cp:revision>40</cp:revision>
  <dcterms:created xsi:type="dcterms:W3CDTF">2012-03-08T18:02:39Z</dcterms:created>
  <dcterms:modified xsi:type="dcterms:W3CDTF">2019-10-18T17:26:21Z</dcterms:modified>
</cp:coreProperties>
</file>