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4" r:id="rId13"/>
    <p:sldId id="276" r:id="rId14"/>
    <p:sldId id="267" r:id="rId15"/>
    <p:sldId id="268" r:id="rId16"/>
    <p:sldId id="269" r:id="rId17"/>
    <p:sldId id="275" r:id="rId18"/>
    <p:sldId id="270" r:id="rId19"/>
    <p:sldId id="272" r:id="rId20"/>
    <p:sldId id="273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E112-387D-4E2B-9A83-520F2E3489DB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E33B-184F-4499-9AF6-3BAC9D991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866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E112-387D-4E2B-9A83-520F2E3489DB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E33B-184F-4499-9AF6-3BAC9D991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081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E112-387D-4E2B-9A83-520F2E3489DB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E33B-184F-4499-9AF6-3BAC9D991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391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E112-387D-4E2B-9A83-520F2E3489DB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E33B-184F-4499-9AF6-3BAC9D991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49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E112-387D-4E2B-9A83-520F2E3489DB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E33B-184F-4499-9AF6-3BAC9D991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238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E112-387D-4E2B-9A83-520F2E3489DB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E33B-184F-4499-9AF6-3BAC9D991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220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E112-387D-4E2B-9A83-520F2E3489DB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E33B-184F-4499-9AF6-3BAC9D991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183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E112-387D-4E2B-9A83-520F2E3489DB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E33B-184F-4499-9AF6-3BAC9D991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072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E112-387D-4E2B-9A83-520F2E3489DB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E33B-184F-4499-9AF6-3BAC9D991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129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E112-387D-4E2B-9A83-520F2E3489DB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E33B-184F-4499-9AF6-3BAC9D991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543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EE112-387D-4E2B-9A83-520F2E3489DB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E33B-184F-4499-9AF6-3BAC9D991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781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EE112-387D-4E2B-9A83-520F2E3489DB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FE33B-184F-4499-9AF6-3BAC9D991C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60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19769"/>
            <a:ext cx="3240360" cy="43809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648745"/>
            <a:ext cx="7772400" cy="1470025"/>
          </a:xfrm>
        </p:spPr>
        <p:txBody>
          <a:bodyPr/>
          <a:lstStyle/>
          <a:p>
            <a:r>
              <a:rPr lang="ru-RU" dirty="0" smtClean="0"/>
              <a:t>Ростовский художник </a:t>
            </a:r>
            <a:br>
              <a:rPr lang="ru-RU" dirty="0" smtClean="0"/>
            </a:br>
            <a:r>
              <a:rPr lang="ru-RU" dirty="0" smtClean="0"/>
              <a:t>Семён Сергеевич Скопцов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68888"/>
            <a:ext cx="6400800" cy="1752600"/>
          </a:xfrm>
        </p:spPr>
        <p:txBody>
          <a:bodyPr/>
          <a:lstStyle/>
          <a:p>
            <a:r>
              <a:rPr lang="ru-RU" dirty="0" smtClean="0"/>
              <a:t>Номинация «Земляки»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07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Русские деревни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24" y="2204864"/>
            <a:ext cx="7742795" cy="2880320"/>
          </a:xfrm>
        </p:spPr>
      </p:pic>
    </p:spTree>
    <p:extLst>
      <p:ext uri="{BB962C8B-B14F-4D97-AF65-F5344CB8AC3E}">
        <p14:creationId xmlns:p14="http://schemas.microsoft.com/office/powerpoint/2010/main" val="386389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Русские деревни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029619"/>
            <a:ext cx="7620000" cy="3667125"/>
          </a:xfrm>
        </p:spPr>
      </p:pic>
    </p:spTree>
    <p:extLst>
      <p:ext uri="{BB962C8B-B14F-4D97-AF65-F5344CB8AC3E}">
        <p14:creationId xmlns:p14="http://schemas.microsoft.com/office/powerpoint/2010/main" val="259358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Семен и Людмила </a:t>
            </a:r>
            <a:r>
              <a:rPr lang="ru-RU" dirty="0" err="1" smtClean="0"/>
              <a:t>Скопцовы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96"/>
          <a:stretch/>
        </p:blipFill>
        <p:spPr>
          <a:xfrm>
            <a:off x="2164573" y="2088410"/>
            <a:ext cx="4814854" cy="3068782"/>
          </a:xfrm>
        </p:spPr>
      </p:pic>
    </p:spTree>
    <p:extLst>
      <p:ext uri="{BB962C8B-B14F-4D97-AF65-F5344CB8AC3E}">
        <p14:creationId xmlns:p14="http://schemas.microsoft.com/office/powerpoint/2010/main" val="108974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Портрет коллекционера </a:t>
            </a:r>
            <a:r>
              <a:rPr lang="ru-RU" dirty="0" smtClean="0"/>
              <a:t>П. Кремера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556792"/>
            <a:ext cx="5920051" cy="4491825"/>
          </a:xfrm>
        </p:spPr>
      </p:pic>
    </p:spTree>
    <p:extLst>
      <p:ext uri="{BB962C8B-B14F-4D97-AF65-F5344CB8AC3E}">
        <p14:creationId xmlns:p14="http://schemas.microsoft.com/office/powerpoint/2010/main" val="44622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«Портрет А. Г. </a:t>
            </a:r>
            <a:r>
              <a:rPr lang="ru-RU" dirty="0" err="1" smtClean="0"/>
              <a:t>Гарнакеньян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44972"/>
            <a:ext cx="5495216" cy="4792340"/>
          </a:xfrm>
        </p:spPr>
      </p:pic>
    </p:spTree>
    <p:extLst>
      <p:ext uri="{BB962C8B-B14F-4D97-AF65-F5344CB8AC3E}">
        <p14:creationId xmlns:p14="http://schemas.microsoft.com/office/powerpoint/2010/main" val="27975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«Портрет поэта А. Рогачева»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1373667"/>
            <a:ext cx="4632086" cy="5007661"/>
          </a:xfrm>
        </p:spPr>
      </p:pic>
    </p:spTree>
    <p:extLst>
      <p:ext uri="{BB962C8B-B14F-4D97-AF65-F5344CB8AC3E}">
        <p14:creationId xmlns:p14="http://schemas.microsoft.com/office/powerpoint/2010/main" val="186482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«Портрет А. И. </a:t>
            </a:r>
            <a:r>
              <a:rPr lang="ru-RU" dirty="0" err="1" smtClean="0"/>
              <a:t>Белибина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418312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«Портрет </a:t>
            </a:r>
            <a:r>
              <a:rPr lang="ru-RU" dirty="0"/>
              <a:t>поэта </a:t>
            </a:r>
            <a:r>
              <a:rPr lang="ru-RU" dirty="0" smtClean="0"/>
              <a:t>Н. </a:t>
            </a:r>
            <a:r>
              <a:rPr lang="ru-RU" dirty="0" err="1" smtClean="0"/>
              <a:t>Скрёбова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821" y="1600200"/>
            <a:ext cx="3390357" cy="4525963"/>
          </a:xfrm>
        </p:spPr>
      </p:pic>
    </p:spTree>
    <p:extLst>
      <p:ext uri="{BB962C8B-B14F-4D97-AF65-F5344CB8AC3E}">
        <p14:creationId xmlns:p14="http://schemas.microsoft.com/office/powerpoint/2010/main" val="106674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Художник - лирик – поэт…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516351"/>
            <a:ext cx="3732842" cy="4792969"/>
          </a:xfrm>
        </p:spPr>
      </p:pic>
    </p:spTree>
    <p:extLst>
      <p:ext uri="{BB962C8B-B14F-4D97-AF65-F5344CB8AC3E}">
        <p14:creationId xmlns:p14="http://schemas.microsoft.com/office/powerpoint/2010/main" val="49629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 Семена Сергеевича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135420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Выставка к 95-летию художника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1691481"/>
            <a:ext cx="6191250" cy="4343400"/>
          </a:xfrm>
        </p:spPr>
      </p:pic>
    </p:spTree>
    <p:extLst>
      <p:ext uri="{BB962C8B-B14F-4D97-AF65-F5344CB8AC3E}">
        <p14:creationId xmlns:p14="http://schemas.microsoft.com/office/powerpoint/2010/main" val="394001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 Семена Сергеевича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49398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бабушка Евгения Иванова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819" y="1600200"/>
            <a:ext cx="2694362" cy="4525963"/>
          </a:xfrm>
        </p:spPr>
      </p:pic>
    </p:spTree>
    <p:extLst>
      <p:ext uri="{BB962C8B-B14F-4D97-AF65-F5344CB8AC3E}">
        <p14:creationId xmlns:p14="http://schemas.microsoft.com/office/powerpoint/2010/main" val="1990990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Выставка к 95-летию художника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1901031"/>
            <a:ext cx="5238750" cy="3924300"/>
          </a:xfrm>
        </p:spPr>
      </p:pic>
    </p:spTree>
    <p:extLst>
      <p:ext uri="{BB962C8B-B14F-4D97-AF65-F5344CB8AC3E}">
        <p14:creationId xmlns:p14="http://schemas.microsoft.com/office/powerpoint/2010/main" val="355586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«Донская герань» 1958г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531" y="1600200"/>
            <a:ext cx="2938937" cy="4525963"/>
          </a:xfrm>
        </p:spPr>
      </p:pic>
    </p:spTree>
    <p:extLst>
      <p:ext uri="{BB962C8B-B14F-4D97-AF65-F5344CB8AC3E}">
        <p14:creationId xmlns:p14="http://schemas.microsoft.com/office/powerpoint/2010/main" val="70343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«Старая береза»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977" y="1600200"/>
            <a:ext cx="4416046" cy="4525963"/>
          </a:xfrm>
        </p:spPr>
      </p:pic>
    </p:spTree>
    <p:extLst>
      <p:ext uri="{BB962C8B-B14F-4D97-AF65-F5344CB8AC3E}">
        <p14:creationId xmlns:p14="http://schemas.microsoft.com/office/powerpoint/2010/main" val="26914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«М. А. Шолохов среди земляков»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48656"/>
            <a:ext cx="7620000" cy="3829050"/>
          </a:xfrm>
        </p:spPr>
      </p:pic>
    </p:spTree>
    <p:extLst>
      <p:ext uri="{BB962C8B-B14F-4D97-AF65-F5344CB8AC3E}">
        <p14:creationId xmlns:p14="http://schemas.microsoft.com/office/powerpoint/2010/main" val="107399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«Автопортрет» 1976г.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1450730"/>
            <a:ext cx="4608511" cy="4678691"/>
          </a:xfrm>
        </p:spPr>
      </p:pic>
    </p:spTree>
    <p:extLst>
      <p:ext uri="{BB962C8B-B14F-4D97-AF65-F5344CB8AC3E}">
        <p14:creationId xmlns:p14="http://schemas.microsoft.com/office/powerpoint/2010/main" val="135826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«Русская старина»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69071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Русские деревни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6099342" cy="4330533"/>
          </a:xfrm>
        </p:spPr>
      </p:pic>
    </p:spTree>
    <p:extLst>
      <p:ext uri="{BB962C8B-B14F-4D97-AF65-F5344CB8AC3E}">
        <p14:creationId xmlns:p14="http://schemas.microsoft.com/office/powerpoint/2010/main" val="418813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102</Words>
  <Application>Microsoft Office PowerPoint</Application>
  <PresentationFormat>Экран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Ростовский художник  Семён Сергеевич Скопцов</vt:lpstr>
      <vt:lpstr>Выставка к 95-летию художника</vt:lpstr>
      <vt:lpstr>Выставка к 95-летию художника</vt:lpstr>
      <vt:lpstr>«Донская герань» 1958г</vt:lpstr>
      <vt:lpstr>«Старая береза»</vt:lpstr>
      <vt:lpstr>«М. А. Шолохов среди земляков»</vt:lpstr>
      <vt:lpstr>«Автопортрет» 1976г.</vt:lpstr>
      <vt:lpstr>«Русская старина»</vt:lpstr>
      <vt:lpstr>Русские деревни</vt:lpstr>
      <vt:lpstr>Русские деревни</vt:lpstr>
      <vt:lpstr>Русские деревни</vt:lpstr>
      <vt:lpstr>Семен и Людмила Скопцовы</vt:lpstr>
      <vt:lpstr>Портрет коллекционера П. Кремера</vt:lpstr>
      <vt:lpstr>«Портрет А. Г. Гарнакеньян»</vt:lpstr>
      <vt:lpstr>«Портрет поэта А. Рогачева»</vt:lpstr>
      <vt:lpstr>«Портрет А. И. Белибина»</vt:lpstr>
      <vt:lpstr>«Портрет поэта Н. Скрёбова»</vt:lpstr>
      <vt:lpstr>Художник - лирик – поэт…</vt:lpstr>
      <vt:lpstr>Дом Семена Сергеевича</vt:lpstr>
      <vt:lpstr>Дом Семена Сергеевича</vt:lpstr>
      <vt:lpstr>Моя бабушка Евгения Иванова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Ростовский художник  Семён Сергеевич Скопцов</dc:title>
  <dc:creator>Игорь</dc:creator>
  <cp:lastModifiedBy>Анна</cp:lastModifiedBy>
  <cp:revision>13</cp:revision>
  <dcterms:created xsi:type="dcterms:W3CDTF">2017-02-27T18:12:41Z</dcterms:created>
  <dcterms:modified xsi:type="dcterms:W3CDTF">2018-05-01T17:53:13Z</dcterms:modified>
</cp:coreProperties>
</file>