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66" r:id="rId4"/>
    <p:sldId id="258" r:id="rId5"/>
    <p:sldId id="262" r:id="rId6"/>
    <p:sldId id="260" r:id="rId7"/>
    <p:sldId id="263" r:id="rId8"/>
    <p:sldId id="264" r:id="rId9"/>
    <p:sldId id="268" r:id="rId10"/>
    <p:sldId id="265" r:id="rId11"/>
    <p:sldId id="261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FFFF"/>
    <a:srgbClr val="FFFF00"/>
    <a:srgbClr val="FF6600"/>
    <a:srgbClr val="00FF00"/>
    <a:srgbClr val="993300"/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2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FAB9-8177-4835-99FE-B8DA2F66485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2400-6E11-480A-A621-68FA1DE45B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FAB9-8177-4835-99FE-B8DA2F66485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2400-6E11-480A-A621-68FA1DE45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FAB9-8177-4835-99FE-B8DA2F66485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2400-6E11-480A-A621-68FA1DE45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FAB9-8177-4835-99FE-B8DA2F66485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2400-6E11-480A-A621-68FA1DE45B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FAB9-8177-4835-99FE-B8DA2F66485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2400-6E11-480A-A621-68FA1DE45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FAB9-8177-4835-99FE-B8DA2F66485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2400-6E11-480A-A621-68FA1DE45B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FAB9-8177-4835-99FE-B8DA2F66485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2400-6E11-480A-A621-68FA1DE45B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FAB9-8177-4835-99FE-B8DA2F66485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2400-6E11-480A-A621-68FA1DE45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FAB9-8177-4835-99FE-B8DA2F66485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2400-6E11-480A-A621-68FA1DE45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FAB9-8177-4835-99FE-B8DA2F66485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2400-6E11-480A-A621-68FA1DE45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FAB9-8177-4835-99FE-B8DA2F66485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72400-6E11-480A-A621-68FA1DE45B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78FAB9-8177-4835-99FE-B8DA2F66485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F472400-6E11-480A-A621-68FA1DE45B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1872208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</a:p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физической культуре</a:t>
            </a:r>
          </a:p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«КРОССФИТ»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491680" y="4221088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579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51520" y="116632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>
                <a:solidFill>
                  <a:srgbClr val="0070C0"/>
                </a:solidFill>
              </a:rPr>
              <a:t>8</a:t>
            </a:r>
            <a:r>
              <a:rPr lang="ru-RU" sz="2400" b="1" i="1" u="sng" dirty="0" smtClean="0">
                <a:solidFill>
                  <a:srgbClr val="0070C0"/>
                </a:solidFill>
              </a:rPr>
              <a:t>. Соревнования кроссфит</a:t>
            </a:r>
            <a:endParaRPr lang="ru-RU" sz="2400" b="1" i="1" u="sng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764704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Ежегодные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международные игры по кроссфит проходят, начиная с 2007 года.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год увеличивается количество участников и спонсоров. Если на первых соревнованиях главный приз для победителей был равен 500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долларов,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сейчас сумма призовых доходит до 250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долларов. 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916832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Регламент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игр подразумевает, что все участники узнают о соревновательной программе упражнений </a:t>
            </a:r>
            <a:r>
              <a:rPr lang="ru-RU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 несколько часов до начала </a:t>
            </a:r>
            <a:r>
              <a:rPr lang="ru-RU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организаторы добавляют новые упражнения, не характерные для кроссфита – метание медбола или заплывы на открытой местности.</a:t>
            </a:r>
          </a:p>
        </p:txBody>
      </p:sp>
      <p:pic>
        <p:nvPicPr>
          <p:cNvPr id="2050" name="Picture 2" descr="Ð¡Ð¾ÑÐµÐ²Ð½Ð¾Ð²Ð°Ð½Ð¸Ñ Ð¿Ð¾ ÐºÑÐ¾ÑÑÑÐ¸ÑÑ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427" y="3117161"/>
            <a:ext cx="2557405" cy="131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443711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Соревнования проводятся как за личное, так и командное первенство. При этом команды могут быть смешанные: мужчины и женщины.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1584" y="5662989"/>
            <a:ext cx="8620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российский чемпионат по кроссфиту был проведен в 2012 году. Ареной для проведения стал московский парк им. Горького. </a:t>
            </a:r>
          </a:p>
        </p:txBody>
      </p:sp>
      <p:pic>
        <p:nvPicPr>
          <p:cNvPr id="2054" name="Picture 6" descr="http://www.therxreview.com/wp-content/uploads/2013/05/Canada-East-Regio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117161"/>
            <a:ext cx="2232248" cy="135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games-assets.crossfit.com/s3fs-public/Games2013_BurdenRun_Team_rotato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24834" y="3140968"/>
            <a:ext cx="2759334" cy="131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251520" y="5013176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Победитель </a:t>
            </a: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 звание «самого подготовленного человека в мире», что подразумевает необходимость готовности всех участников к любым нагрузкам. </a:t>
            </a:r>
          </a:p>
        </p:txBody>
      </p:sp>
    </p:spTree>
    <p:extLst>
      <p:ext uri="{BB962C8B-B14F-4D97-AF65-F5344CB8AC3E}">
        <p14:creationId xmlns:p14="http://schemas.microsoft.com/office/powerpoint/2010/main" xmlns="" val="1577383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556792"/>
            <a:ext cx="61926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b="1" u="sng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целями кроссфита являются:</a:t>
            </a:r>
          </a:p>
          <a:p>
            <a:pPr algn="just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поддержание хорошей физической формы;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тренировка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выносливость, развитие силы воли;</a:t>
            </a:r>
          </a:p>
          <a:p>
            <a:pPr algn="just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получение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по преодолению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себя; 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улучшение общего самочувствия;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ускорение обмена веществ;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получение морального удовлетворения.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751872"/>
            <a:ext cx="61206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Следует помнить, что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нагрузки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кроссфит-тренировках достаточно интенсивные, поэтому существует </a:t>
            </a:r>
            <a:r>
              <a:rPr lang="ru-RU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ряд противопоказаний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 ним относятся: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сердечно-сосудистой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системы;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недавние травмы;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беременность и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кормление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грудью;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оперативное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лечение в недавнем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времени;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мышечно-костного аппарата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116632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70C0"/>
                </a:solidFill>
              </a:rPr>
              <a:t>9. Подведение итогов</a:t>
            </a:r>
            <a:endParaRPr lang="ru-RU" sz="2400" b="1" i="1" u="sng" dirty="0">
              <a:solidFill>
                <a:srgbClr val="0070C0"/>
              </a:solidFill>
            </a:endParaRPr>
          </a:p>
        </p:txBody>
      </p:sp>
      <p:pic>
        <p:nvPicPr>
          <p:cNvPr id="2050" name="Picture 2" descr="http://freelance.ru/img/portfolio/pics/00/2D/23/29581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9048" y="3823880"/>
            <a:ext cx="2269416" cy="2269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1520" y="6021288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И, конечно, не стоит </a:t>
            </a:r>
            <a:r>
              <a:rPr lang="ru-RU" b="1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забывать, </a:t>
            </a:r>
            <a:r>
              <a:rPr lang="ru-RU" b="1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все хорошо в меру!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620688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Подводя итоги можно сказать, что кроссфит относительно молодой вид спортивных тренировок. Но все больше людей по всему миру начинают тренироваться по разработанной системе, следя тем самым за своим здоровьем.  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yt3.ggpht.com/-qbKRPhFaIhU/AAAAAAAAAAI/AAAAAAAAAAA/1eIEVjTiWjQ/s800-c-k-no-mo-rj-c0xffffff/pho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2768" y="1628800"/>
            <a:ext cx="2103008" cy="210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281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up/datas/185470/0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4005" y="260648"/>
            <a:ext cx="8252451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428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7848" y="1530658"/>
            <a:ext cx="646246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Кроссфит</a:t>
            </a:r>
          </a:p>
          <a:p>
            <a:pPr algn="just"/>
            <a:endParaRPr lang="ru-RU" sz="5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Кроссфит – здоровье</a:t>
            </a:r>
          </a:p>
          <a:p>
            <a:pPr algn="just"/>
            <a:endParaRPr lang="ru-RU" sz="5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Инвентарь для кроссфит в домашних условиях</a:t>
            </a:r>
          </a:p>
          <a:p>
            <a:pPr algn="just"/>
            <a:endParaRPr lang="ru-RU" sz="5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Комплекс кроссфит для начинающих</a:t>
            </a:r>
          </a:p>
          <a:p>
            <a:pPr algn="just"/>
            <a:endParaRPr lang="ru-RU" sz="5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Кроссфит программа тренировок в зале</a:t>
            </a:r>
          </a:p>
          <a:p>
            <a:pPr algn="just"/>
            <a:endParaRPr lang="ru-RU" sz="5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Кроссфит-тренировка</a:t>
            </a:r>
          </a:p>
          <a:p>
            <a:pPr algn="just"/>
            <a:endParaRPr lang="ru-RU" sz="5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Организация кроссфит-тренировок</a:t>
            </a:r>
          </a:p>
          <a:p>
            <a:pPr algn="just"/>
            <a:endParaRPr lang="ru-RU" sz="5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Соревнования кроссфит</a:t>
            </a:r>
          </a:p>
          <a:p>
            <a:pPr algn="just"/>
            <a:endParaRPr lang="ru-RU" sz="5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Подведение итогов</a:t>
            </a:r>
            <a:endParaRPr lang="ru-RU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447055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bg2">
                    <a:lumMod val="50000"/>
                  </a:schemeClr>
                </a:solidFill>
              </a:rPr>
              <a:t>Оглавление:</a:t>
            </a:r>
            <a:endParaRPr lang="ru-RU" sz="2400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337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66445"/>
            <a:ext cx="5472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Кроссфит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система физической подготовки. </a:t>
            </a:r>
          </a:p>
          <a:p>
            <a:pPr algn="just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Создатель - Грег Глассман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(бывший гимнаст США).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116632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70C0"/>
                </a:solidFill>
              </a:rPr>
              <a:t>1. Кроссфит</a:t>
            </a:r>
            <a:endParaRPr lang="ru-RU" sz="2400" b="1" i="1" u="sng" dirty="0">
              <a:solidFill>
                <a:srgbClr val="0070C0"/>
              </a:solidFill>
            </a:endParaRPr>
          </a:p>
        </p:txBody>
      </p:sp>
      <p:pic>
        <p:nvPicPr>
          <p:cNvPr id="1026" name="Picture 2" descr="https://nabor-massa.ru/wp-content/uploads/2018/03/atl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82653"/>
            <a:ext cx="2232248" cy="1374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gaia.adage.com/images/bin/image/x-large/GregGlassman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7201" y="836712"/>
            <a:ext cx="2589255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5313982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Кроссфит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практикуется членами более чем 13 тысяч специализированных тренажёрных залов, примерно половина из которых находится в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США,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индивидуальном порядке в рамках так называемых «тренировок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дня».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721694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Кроссфит-тренировки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 в себя элементы интервальных тренировок высокой интенсивности, тяжёлой атлетики,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плиометрики (прыжки), пауэрлифтинга (тяжелый вес),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гимнастики, гиревого спорта, упражнений стронгмена, бега и других. 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030" name="Picture 6" descr="https://avatars.mds.yandex.net/get-pdb/790806/c7d22e0b-0c6d-45e5-92f7-d3688b98a92f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75666"/>
            <a:ext cx="2077780" cy="1381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bodystatus.ru/wp-content/uploads/2018/05/%D0%BA%D0%BE%D0%BC%D1%83-%D0%BF%D0%BE%D0%B4%D1%85%D0%BE%D0%B4%D0%B8%D1%82-%D0%BA%D1%80%D0%BE%D1%81%D1%81%D1%84%D0%B8%D1%8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710645"/>
            <a:ext cx="1944216" cy="1374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Ð£ ÐºÑÐ¾ÑÑÑÐ¸ÑÐ° ÐµÑÑÑ Ð¸ Ð¿ÑÐ¾ÑÐ¸Ð²Ð¾Ð¿Ð¾ÐºÐ°Ð·Ð°Ð½Ð¸Ñ, ÑÐ°Ðº ÐºÐ°Ðº Ð½Ð°Ð³ÑÑÐ·ÐºÐ¸ Ð´Ð¾ÑÑÐ°ÑÐ¾ÑÐ½Ð¾ Ð¸Ð½ÑÐµÐ½ÑÐ¸Ð²Ð½ÑÐµ (Ð¾ÑÐ¾Ð±ÐµÐ½Ð½Ð¾ Ð´Ð»Ñ Ð½Ð¾Ð²Ð¸ÑÐºÐ¾Ð²).&#10;Ð­ÑÐ¾:ÐÐ¾Ð»ÐµÐ·Ð½Ð¸ ÑÐµÑÐ´ÐµÑÐ½Ð¾-ÑÐ¾ÑÑÐ´Ð¸ÑÑÐ¾Ð¹ ÑÐ¸ÑÑÐµÐ¼Ñ. ÐÐµÐ´Ð°Ð²Ð½Ð¸Ðµ ÑÑÐ°Ð²Ð¼Ñ. ÐÐµÑÐµÐ¼ÐµÐ½Ð½Ð¾ÑÑÑ, ÐºÐ¾ÑÐ¼Ð»ÐµÐ½Ð¸Ðµ Ð³ÑÑÐ´ÑÑ. ÐÐ¿ÐµÑÐ°ÑÐ¸Ð²Ð½Ð¾Ðµ Ð»ÐµÑÐµÐ½Ð¸Ðµ Ð² Ð½ÐµÐ´Ð°Ð²Ð½ÐµÐ¼ Ð²ÑÐµÐ¼ÐµÐ½Ð¸. ÐÐ°Ð±Ð¾Ð»ÐµÐ²Ð°Ð½Ð¸Ñ Ð¼ÑÑÐµÑÐ½Ð¾-ÐºÐ¾ÑÑÐ½Ð¾Ð³Ð¾ Ð°Ð¿Ð¿Ð°ÑÐ°ÑÐ°.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771943"/>
            <a:ext cx="2077873" cy="138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1436583"/>
            <a:ext cx="55033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Кроссфит зарегистрирован в качестве торговой марки корпорацией CrossFit, Inc., в 2000 году.</a:t>
            </a:r>
          </a:p>
          <a:p>
            <a:pPr algn="just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Продвигается и как система физических упражнений, и как соревновательный вид спорта. </a:t>
            </a:r>
          </a:p>
        </p:txBody>
      </p:sp>
    </p:spTree>
    <p:extLst>
      <p:ext uri="{BB962C8B-B14F-4D97-AF65-F5344CB8AC3E}">
        <p14:creationId xmlns:p14="http://schemas.microsoft.com/office/powerpoint/2010/main" xmlns="" val="385530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48680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Перед началом выполнения сложных функциональных кроссфит-комплексов       в спортивном зале или фитнес-клубе, можно начать с простейших упражнений            в домашних условиях.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412776"/>
            <a:ext cx="52565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следить за своим самочувствием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первую очередь за пульсом. Для этого:</a:t>
            </a:r>
          </a:p>
          <a:p>
            <a:pPr algn="just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перед началом тренировки определяют начальный пульс;</a:t>
            </a:r>
          </a:p>
          <a:p>
            <a:pPr algn="just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сразу после выполнения серии упражнений он   не должен превышать 70-75% от максимума;</a:t>
            </a:r>
          </a:p>
          <a:p>
            <a:pPr algn="just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после минутного отдыха пульс должен опуститься до начального + 20%.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sweefts.ru/wp-content/uploads/2013/06/%D0%9F%D1%83%D0%BB%D1%8C%D1%81-%D0%B8-%D0%BF%D1%83%D0%BB%D1%8C%D1%81%D0%BE%D0%BC%D0%B5%D1%82%D1%80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28800"/>
            <a:ext cx="3064747" cy="2274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1520" y="116632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70C0"/>
                </a:solidFill>
              </a:rPr>
              <a:t>2. Кроссфит - здоровье</a:t>
            </a:r>
            <a:endParaRPr lang="ru-RU" sz="2400" b="1" i="1" u="sng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933056"/>
            <a:ext cx="86409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Профилактические меры</a:t>
            </a:r>
          </a:p>
          <a:p>
            <a:pPr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выполнение кардио-нагрузки (не менее 2 часов в неделю);</a:t>
            </a:r>
          </a:p>
          <a:p>
            <a:pPr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достаточное потребление воды (не менее 3-4 литров в день);</a:t>
            </a:r>
          </a:p>
          <a:p>
            <a:pPr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еженедельное посещение бани или сауны;</a:t>
            </a:r>
          </a:p>
          <a:p>
            <a:pPr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прием качественного витаминно-минерального комплекса;</a:t>
            </a:r>
          </a:p>
          <a:p>
            <a:pPr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регулярные прогулки на свежем воздухе;</a:t>
            </a:r>
          </a:p>
          <a:p>
            <a:pPr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отказ от вредных привычек.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587727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тренировки были более продуктивными,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приступать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ним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«чистой» центральной нервной системой. </a:t>
            </a:r>
          </a:p>
        </p:txBody>
      </p:sp>
    </p:spTree>
    <p:extLst>
      <p:ext uri="{BB962C8B-B14F-4D97-AF65-F5344CB8AC3E}">
        <p14:creationId xmlns:p14="http://schemas.microsoft.com/office/powerpoint/2010/main" xmlns="" val="254538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620688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Перед началом выполнения сложных функциональных кроссфит-комплексов       в спортивном зале или фитнес-клубе, можно начать с простейших упражнений            в домашних условиях или на улице.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6024" y="5661248"/>
            <a:ext cx="8676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подобранный комплекс упражнений позволит подготовить мышцы и сердечно-сосудистую систему для проведения более тяжелых и интенсивных тренировок.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916832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проведения тренировки дома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понадобится свободная</a:t>
            </a:r>
          </a:p>
          <a:p>
            <a:pPr algn="just" fontAlgn="base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территория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пара квадратных метров и больше, а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также:</a:t>
            </a:r>
          </a:p>
          <a:p>
            <a:pPr algn="just" fontAlgn="base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гимнастический коврик или мат;</a:t>
            </a:r>
          </a:p>
          <a:p>
            <a:pPr algn="just" fontAlgn="base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утяжелители: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гантели, гири или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бутылки водой весом до 5 кг;</a:t>
            </a:r>
          </a:p>
          <a:p>
            <a:pPr algn="just" fontAlgn="base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турник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перекладина;</a:t>
            </a:r>
          </a:p>
          <a:p>
            <a:pPr algn="just" fontAlgn="base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скакалка.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556792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/>
            <a:r>
              <a:rPr lang="ru-RU" b="1" i="1" u="sng" cap="all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занятий кроссфитом вне зала и инвентарь:</a:t>
            </a:r>
            <a:endParaRPr lang="ru-RU" b="1" i="1" u="sng" cap="all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573016"/>
            <a:ext cx="86409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занятий на спортплощадке или в парке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помимо заявленных гирь и скакалки также пригодятся:</a:t>
            </a:r>
          </a:p>
          <a:p>
            <a:pPr algn="just" fontAlgn="base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турник, шведская стенка, брусья;</a:t>
            </a:r>
          </a:p>
          <a:p>
            <a:pPr algn="just" fontAlgn="base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лавка, скамейка или другой снаряд, на который</a:t>
            </a:r>
          </a:p>
          <a:p>
            <a:pPr algn="just" fontAlgn="base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можно запрыгивать, высотой 50-60 см;</a:t>
            </a:r>
          </a:p>
          <a:p>
            <a:pPr algn="just" fontAlgn="base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уличные тренажеры (бег, велосипед и т.д.);</a:t>
            </a:r>
          </a:p>
          <a:p>
            <a:pPr algn="just" fontAlgn="base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дорожка для бега – минимум 100 м.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116632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70C0"/>
                </a:solidFill>
              </a:rPr>
              <a:t>3. Инвентарь для кроссфит в домашних условиях</a:t>
            </a:r>
            <a:endParaRPr lang="ru-RU" sz="2400" b="1" i="1" u="sng" dirty="0">
              <a:solidFill>
                <a:srgbClr val="0070C0"/>
              </a:solidFill>
            </a:endParaRPr>
          </a:p>
        </p:txBody>
      </p:sp>
      <p:pic>
        <p:nvPicPr>
          <p:cNvPr id="4103" name="Picture 7" descr="https://avatars.mds.yandex.net/get-pdb/38069/11a6be04-3982-4aad-8c6f-0d293930dd38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060848"/>
            <a:ext cx="201622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https://s.om1.ru/localStorage/news/13/a2/cc/9d/13a2cc9d_resizedScaled_1020to57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05064"/>
            <a:ext cx="2815086" cy="144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15577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2" grpId="0"/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55679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Предлагаю ознакомиться с одним из таких комплексов, который не отнимает много времени, но очень эффективен: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620688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Любой комплекс кроссфита включает в себя 5 упражнений, которые можно выполнять по очереди в 3-4 подхода по 12-15 повторений или подряд без остановки   в режиме круговой тренировки.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3068960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тяга гантелей весом 5-7 кг, стоя при этом в наклоне;</a:t>
            </a:r>
          </a:p>
        </p:txBody>
      </p:sp>
      <p:pic>
        <p:nvPicPr>
          <p:cNvPr id="8" name="Picture 2" descr="http://bombatelo.ru/wp-content/uploads/2016/03/Prisedanie-s-gantelyami-tekhnika-768x6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89040"/>
            <a:ext cx="1596871" cy="142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ka4me.ru/wp-content/uploads/2017/01/otzhimanij-ot-pol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9631" y="3789040"/>
            <a:ext cx="1876265" cy="142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portlady.su/upload/content/575539e8904e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789040"/>
            <a:ext cx="1687463" cy="142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muskul.pro/wp-content/uploads/2017/03/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45862" y="3789040"/>
            <a:ext cx="1618626" cy="142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ikipower.ru/images/f/fe/%D0%A2%D1%8F%D0%B3%D0%B0_%D1%88%D1%82%D0%B0%D0%BD%D0%B3%D0%B8_%D0%B2_%D0%BD%D0%B0%D0%BA%D0%BB%D0%BE%D0%BD%D0%B5_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789040"/>
            <a:ext cx="2250115" cy="142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7948" y="2204864"/>
            <a:ext cx="7201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приседания с гантелями в руках весом 5-10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кг;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77948" y="2492896"/>
            <a:ext cx="72012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отжимание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пола с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 (если тяжело,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колен);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2780928"/>
            <a:ext cx="4824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выпады с шагом назад без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гантелей;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3356992"/>
            <a:ext cx="37754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скручивания на пресс.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1520" y="116632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70C0"/>
                </a:solidFill>
              </a:rPr>
              <a:t>5. Комплекс кроссфит для начинающих</a:t>
            </a:r>
            <a:endParaRPr lang="ru-RU" sz="2400" b="1" i="1" u="sng" dirty="0">
              <a:solidFill>
                <a:srgbClr val="0070C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5229200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Кроссфит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тренировку можно начинать и заканчивать пробежкой, вело прогулкой или ходьбой на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лыжах.</a:t>
            </a:r>
          </a:p>
          <a:p>
            <a:pPr algn="just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Хорошая уличная тренировка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заключаться в пробежке до спортивного комплекса, расположенного в парке, занятия там и обратного пути — естественно бегом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946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2" grpId="0"/>
      <p:bldP spid="9" grpId="0"/>
      <p:bldP spid="10" grpId="0"/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620688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Кроссфит – это спорт, который требует выносливости, силы, скорости и строгого порядка. Для достижения действительно впечатляющего результата программа тренировок должна быть строго систематизирована. Необходимо придерживаться основных принципов силовых видов спорта, таких как: периодизация, прогрессия нагрузок, разнообразие и регулярность. 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116632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70C0"/>
                </a:solidFill>
              </a:rPr>
              <a:t>5. Кроссфит программа тренировок в зале</a:t>
            </a:r>
            <a:endParaRPr lang="ru-RU" sz="2400" b="1" i="1" u="sng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773939"/>
            <a:ext cx="52565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Рекомендуется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заниматься кроссфитом под руководством опытного </a:t>
            </a:r>
            <a:r>
              <a:rPr lang="ru-RU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тренера, который поможет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научиться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чувствовать свой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организм,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правильно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упражнения,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работать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комфортной частоте сердечных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сокращений,</a:t>
            </a:r>
          </a:p>
          <a:p>
            <a:pPr algn="just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быстро восстанавливаться.</a:t>
            </a:r>
          </a:p>
        </p:txBody>
      </p:sp>
      <p:pic>
        <p:nvPicPr>
          <p:cNvPr id="6146" name="Picture 2" descr="https://cdn6.omidoo.com/sites/default/files/imagecache/1200x630/images/headline/201503/shutterstockangrycoac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8403" y="3995912"/>
            <a:ext cx="3172069" cy="166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251520" y="5733256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Также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тренер заложит основную силовую и функциональную базу для дальнейших самостоятельных тренировок.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151" name="Picture 7" descr="http://rezultata.net/wp-content/uploads/2016/01/Funkcionalnyj-tren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209229"/>
            <a:ext cx="1944216" cy="142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https://cdn.lifehacker.ru/wp-content/uploads/2016/02/2_Varianty-kross-trenirovok-dlya-begunov_1455104647-1140x76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8047"/>
            <a:ext cx="2131833" cy="142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https://massafm.ru/wp-content/uploads/2015/11/nimg_518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26334" y="2208047"/>
            <a:ext cx="2040902" cy="136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7" name="Picture 13" descr="https://static.tildacdn.com/tild6434-6232-4361-b462-313337626434/0000-7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1468" y="2243541"/>
            <a:ext cx="1978764" cy="132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9981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548680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Кроссфит – это не так просто, как кажется. Тренировки по кроссфиту не строятся наобум, есть тысяча и одна мелочь, которые нужно учитывать. 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116632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70C0"/>
                </a:solidFill>
              </a:rPr>
              <a:t>6. Кроссфит-тренировка</a:t>
            </a:r>
            <a:endParaRPr lang="ru-RU" sz="2400" b="1" i="1" u="sng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1196752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u="sng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Разминка и разогрев (20-30 минут)</a:t>
            </a:r>
          </a:p>
          <a:p>
            <a:pPr algn="just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работе нужно подготавливать все: мышцы, суставы, связки, сердечно-сосудистую систему, и даже психику. Чем более сложные комплексы будет выполнять спортсмен, тем основательнее должна быть разминка. 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348880"/>
            <a:ext cx="8640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Тренировка</a:t>
            </a:r>
          </a:p>
          <a:p>
            <a:pPr algn="just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необходимо правильно распределять нагрузку. Например, нельзя делать на одной тренировке тяжелые базовые упражнения на одну группу мышц. Такой подход к тренингу приведет к травме и выбьет из колеи на несколько месяцев;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циклические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тренировки состоят из координационных, жиросжигающих и силовых упражнений.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тренировка состоит от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базовых упражнений, 50% которых должны проводиться в аэробном стиле (прыжки, бег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вторая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половина – в силовом стиле. Все упражнения должны чередоваться согласно вида нагрузки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тренировки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строятся таким образом, чтобы предел выносливости наступал как можно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позже. 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157192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Программа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кроссфит-тренировок выстраивается по одному из трех принципов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без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учета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– пройти определенное количество раундов;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с учетом времени – хронометраж определенного количества раундов;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С) с учетом количества раундов – задаются временные рамки для выполнения максимального количества раундов.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757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3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620688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организации процесса и режима тренировок по кроссфиту:</a:t>
            </a:r>
            <a:endParaRPr lang="ru-RU" b="1" i="1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116632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70C0"/>
                </a:solidFill>
              </a:rPr>
              <a:t>7. Организация кроссфит-тренировок</a:t>
            </a:r>
            <a:endParaRPr lang="ru-RU" sz="2400" b="1" i="1" u="sng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993502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подстраивать тренировочный процесс под свой график (тяжелые тренировки лучше перенести на выходные дни для возможности лучшего восстановления, а в будние дни выполнять менее интенсивные тренировки, направленные на поддержание тонуса);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1990581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тренироваться с партнером (повышает интенсивность тренировки, придает соревновательный элемент);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4100733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уделять одинаковое внимание всем составляющим кроссфита (базовые упражнения из пауэрлифтинга и тяжелой атлетики, упражнений с гирями, плиометрические движения, кардио-нагрузки и производные от них упражнения);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5108991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 нужно пересиливать себя и продолжать тренироваться, когда организм говорит «хватит». Необходимо следить за своим самочувствием: если во время занятий темнеет в глазах, бросает в жар или начинает тошнить – это не нормально. Значит организму дали такую нагрузку, к которой он пока не может адаптироваться.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82522"/>
            <a:ext cx="1428055" cy="1222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http://womenis.ru/wp-content/uploads/2016/10/CrossFit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7296" y="2677396"/>
            <a:ext cx="2044704" cy="131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http://www.anatomylibrary.us/wp-content/uploads/2016/09/anatomy-of-back-muscles-in-human-body-lower-back-muscle-in-human-body-anatomy-human-body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80860"/>
            <a:ext cx="1224136" cy="1510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https://fitnavigator.ru/wp-content/uploads/2016/05/vosstanovlenie-posle-trenirovki_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77396"/>
            <a:ext cx="1970584" cy="131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4657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3" grpId="0"/>
      <p:bldP spid="14" grpId="0"/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550</TotalTime>
  <Words>1413</Words>
  <Application>Microsoft Office PowerPoint</Application>
  <PresentationFormat>Экран (4:3)</PresentationFormat>
  <Paragraphs>119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КОМИТЕТ ПО ОБРАЗОВАНИЮ САНКТ-ПЕТЕРБУРГСКОЕ ГОСУДАРСТВЕННОЕ БЮДЖЕТНОЕ ПРОФЕССИОНАЛЬНОЕ ОБРАЗОВАТЕЛЬНОЕ УЧРЕЖДЕНИЕ «КОЛЛЕДЖ ПИЩЕВЫХ ТЕХНОЛОГИЙ»</dc:title>
  <dc:creator>user</dc:creator>
  <cp:lastModifiedBy>user</cp:lastModifiedBy>
  <cp:revision>75</cp:revision>
  <dcterms:created xsi:type="dcterms:W3CDTF">2018-06-14T07:50:19Z</dcterms:created>
  <dcterms:modified xsi:type="dcterms:W3CDTF">2019-10-19T17:30:32Z</dcterms:modified>
</cp:coreProperties>
</file>