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56" r:id="rId2"/>
    <p:sldId id="271" r:id="rId3"/>
    <p:sldId id="281" r:id="rId4"/>
    <p:sldId id="257" r:id="rId5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Добро пожаловать!" id="{E75E278A-FF0E-49A4-B170-79828D63BBAD}">
          <p14:sldIdLst>
            <p14:sldId id="256"/>
          </p14:sldIdLst>
        </p14:section>
        <p14:section name="Конструктор, трансформация, добавление заметок, совместная работа, помощник" id="{B9B51309-D148-4332-87C2-07BE32FBCA3B}">
          <p14:sldIdLst>
            <p14:sldId id="271"/>
            <p14:sldId id="281"/>
            <p14:sldId id="257"/>
          </p14:sldIdLst>
        </p14:section>
        <p14:section name="Дополнительные сведения" id="{2CC34DB2-6590-42C0-AD4B-A04C6060184E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4726"/>
    <a:srgbClr val="404040"/>
    <a:srgbClr val="FF9B45"/>
    <a:srgbClr val="DD462F"/>
    <a:srgbClr val="F8CFB6"/>
    <a:srgbClr val="F8CAB6"/>
    <a:srgbClr val="923922"/>
    <a:srgbClr val="F5F5F5"/>
    <a:srgbClr val="F2F2F2"/>
    <a:srgbClr val="D2B4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5" autoAdjust="0"/>
    <p:restoredTop sz="94214" autoAdjust="0"/>
  </p:normalViewPr>
  <p:slideViewPr>
    <p:cSldViewPr snapToGrid="0">
      <p:cViewPr varScale="1">
        <p:scale>
          <a:sx n="55" d="100"/>
          <a:sy n="55" d="100"/>
        </p:scale>
        <p:origin x="90" y="95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0" d="100"/>
          <a:sy n="90" d="100"/>
        </p:scale>
        <p:origin x="302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 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4EB71F8A-5B58-4C79-A6CD-C4710F7FF4A7}" type="datetime1">
              <a:rPr lang="ru-RU" smtClean="0"/>
              <a:t>сб 19.10.19</a:t>
            </a:fld>
            <a:endParaRPr lang="ru-RU" dirty="0"/>
          </a:p>
        </p:txBody>
      </p:sp>
      <p:sp>
        <p:nvSpPr>
          <p:cNvPr id="4" name="Нижний колонтитул 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C679768-A2FC-4D08-91F6-8DCE6C566B3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02551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 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 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DF3995-0B17-4F15-B968-D687711C3F9A}" type="datetime1">
              <a:rPr lang="ru-RU" noProof="0" smtClean="0"/>
              <a:pPr/>
              <a:t>сб 19.10.19</a:t>
            </a:fld>
            <a:endParaRPr lang="ru-RU" noProof="0" dirty="0"/>
          </a:p>
        </p:txBody>
      </p:sp>
      <p:sp>
        <p:nvSpPr>
          <p:cNvPr id="4" name="Образ слайда 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DF61EA0F-A667-4B49-8422-0062BC55E249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381910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 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F61EA0F-A667-4B49-8422-0062BC55E249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1769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F61EA0F-A667-4B49-8422-0062BC55E249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29660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F61EA0F-A667-4B49-8422-0062BC55E249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21227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F61EA0F-A667-4B49-8422-0062BC55E249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92516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 bwMode="blackWhite">
          <a:xfrm>
            <a:off x="254950" y="262784"/>
            <a:ext cx="11682101" cy="6332433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sz="1800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718549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 8"/>
          <p:cNvSpPr/>
          <p:nvPr userDrawn="1"/>
        </p:nvSpPr>
        <p:spPr>
          <a:xfrm>
            <a:off x="256032" y="265176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 rtl="0"/>
            <a:endParaRPr lang="ru-RU" sz="1800" noProof="0" dirty="0"/>
          </a:p>
        </p:txBody>
      </p:sp>
      <p:cxnSp>
        <p:nvCxnSpPr>
          <p:cNvPr id="12" name="Прямая соединительная линия 11"/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21206" y="448056"/>
            <a:ext cx="11066400" cy="640080"/>
          </a:xfrm>
        </p:spPr>
        <p:txBody>
          <a:bodyPr rtlCol="0" anchor="b" anchorCtr="0">
            <a:normAutofit/>
          </a:bodyPr>
          <a:lstStyle>
            <a:lvl1pPr>
              <a:defRPr sz="2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0"/>
          </p:nvPr>
        </p:nvSpPr>
        <p:spPr>
          <a:xfrm>
            <a:off x="539496" y="1435608"/>
            <a:ext cx="4416552" cy="397764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lang="en-US"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marL="0" lvl="0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ru-RU" noProof="0" smtClean="0"/>
              <a:t>Образец текста</a:t>
            </a:r>
          </a:p>
          <a:p>
            <a:pPr marL="0" lvl="1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ru-RU" noProof="0" smtClean="0"/>
              <a:t>Второй уровень</a:t>
            </a:r>
          </a:p>
          <a:p>
            <a:pPr marL="0" lvl="2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ru-RU" noProof="0" smtClean="0"/>
              <a:t>Третий уровень</a:t>
            </a:r>
          </a:p>
          <a:p>
            <a:pPr marL="0" lvl="3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ru-RU" noProof="0" smtClean="0"/>
              <a:t>Четвертый уровень</a:t>
            </a:r>
          </a:p>
          <a:p>
            <a:pPr marL="0" lvl="4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6" name="Дата 3"/>
          <p:cNvSpPr>
            <a:spLocks noGrp="1"/>
          </p:cNvSpPr>
          <p:nvPr>
            <p:ph type="dt" sz="half" idx="2"/>
          </p:nvPr>
        </p:nvSpPr>
        <p:spPr>
          <a:xfrm>
            <a:off x="539496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2446B24-E791-4D5E-A8C7-9C2BEF28EC24}" type="datetime1">
              <a:rPr lang="ru-RU" smtClean="0"/>
              <a:pPr/>
              <a:t>сб 19.10.19</a:t>
            </a:fld>
            <a:endParaRPr lang="ru-RU" dirty="0"/>
          </a:p>
        </p:txBody>
      </p:sp>
      <p:sp>
        <p:nvSpPr>
          <p:cNvPr id="7" name="Нижний колонтитул 4"/>
          <p:cNvSpPr>
            <a:spLocks noGrp="1"/>
          </p:cNvSpPr>
          <p:nvPr>
            <p:ph type="ftr" sz="quarter" idx="3"/>
          </p:nvPr>
        </p:nvSpPr>
        <p:spPr>
          <a:xfrm>
            <a:off x="4648200" y="62039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endParaRPr lang="ru-RU" noProof="0" dirty="0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371926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9860EDB8-5305-433F-BE41-D7A86D811DB3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185836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 userDrawn="1"/>
        </p:nvSpPr>
        <p:spPr>
          <a:xfrm>
            <a:off x="254951" y="262784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sz="1800" noProof="0" dirty="0"/>
          </a:p>
        </p:txBody>
      </p:sp>
      <p:sp>
        <p:nvSpPr>
          <p:cNvPr id="10" name="Прямоугольник 9"/>
          <p:cNvSpPr/>
          <p:nvPr userDrawn="1"/>
        </p:nvSpPr>
        <p:spPr bwMode="blackWhite">
          <a:xfrm>
            <a:off x="254950" y="262784"/>
            <a:ext cx="11682101" cy="2072643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sz="1800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208" y="1536192"/>
            <a:ext cx="11066400" cy="640080"/>
          </a:xfrm>
        </p:spPr>
        <p:txBody>
          <a:bodyPr rtlCol="0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13"/>
          </p:nvPr>
        </p:nvSpPr>
        <p:spPr>
          <a:xfrm>
            <a:off x="539496" y="2560320"/>
            <a:ext cx="9445752" cy="397764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24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>
              <a:def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marL="0" lvl="0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ru-RU" noProof="0" smtClean="0"/>
              <a:t>Образец текста</a:t>
            </a:r>
          </a:p>
          <a:p>
            <a:pPr marL="0" lvl="1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ru-RU" noProof="0" smtClean="0"/>
              <a:t>Второй уровень</a:t>
            </a:r>
          </a:p>
          <a:p>
            <a:pPr marL="0" lvl="2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ru-RU" noProof="0" smtClean="0"/>
              <a:t>Третий уровень</a:t>
            </a:r>
          </a:p>
          <a:p>
            <a:pPr marL="0" lvl="3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ru-RU" noProof="0" smtClean="0"/>
              <a:t>Четвертый уровень</a:t>
            </a:r>
          </a:p>
          <a:p>
            <a:pPr marL="0" lvl="4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ru-RU" noProof="0" smtClean="0"/>
              <a:t>Пятый уровень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335655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256032" y="265176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 rtl="0"/>
            <a:endParaRPr lang="ru-RU" sz="1800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208" y="448056"/>
            <a:ext cx="11066358" cy="64008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539496" y="1435608"/>
            <a:ext cx="4416552" cy="39776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 dirty="0"/>
              <a:t>Образец текста</a:t>
            </a:r>
          </a:p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ru-RU" noProof="0" dirty="0"/>
              <a:t>Второй уровень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ru-RU" noProof="0" dirty="0"/>
              <a:t>Третий уровень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ru-RU" noProof="0" dirty="0"/>
              <a:t>Четвертый уровень</a:t>
            </a:r>
          </a:p>
          <a:p>
            <a:pPr marL="1600200" lvl="3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ru-RU" noProof="0" dirty="0"/>
              <a:t>Пятый уровень</a:t>
            </a:r>
          </a:p>
        </p:txBody>
      </p:sp>
      <p:sp>
        <p:nvSpPr>
          <p:cNvPr id="4" name="Дата 3"/>
          <p:cNvSpPr>
            <a:spLocks noGrp="1"/>
          </p:cNvSpPr>
          <p:nvPr>
            <p:ph type="dt" sz="half" idx="2"/>
          </p:nvPr>
        </p:nvSpPr>
        <p:spPr>
          <a:xfrm>
            <a:off x="539496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B7C3FF7-3DC1-4209-8476-953DFCB5CA6B}" type="datetime1">
              <a:rPr lang="ru-RU" smtClean="0"/>
              <a:pPr/>
              <a:t>сб 19.10.19</a:t>
            </a:fld>
            <a:endParaRPr lang="ru-RU" dirty="0"/>
          </a:p>
        </p:txBody>
      </p:sp>
      <p:sp>
        <p:nvSpPr>
          <p:cNvPr id="5" name="Нижний колонтитул 4"/>
          <p:cNvSpPr>
            <a:spLocks noGrp="1"/>
          </p:cNvSpPr>
          <p:nvPr>
            <p:ph type="ftr" sz="quarter" idx="3"/>
          </p:nvPr>
        </p:nvSpPr>
        <p:spPr>
          <a:xfrm>
            <a:off x="4648200" y="62039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375904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9860EDB8-5305-433F-BE41-D7A86D811DB3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cxnSp>
        <p:nvCxnSpPr>
          <p:cNvPr id="8" name="Прямая соединительная линия 7"/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6754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Tx/>
        <a:buNone/>
        <a:defRPr lang="en-US" sz="1200" kern="1200" dirty="0">
          <a:solidFill>
            <a:schemeClr val="tx1"/>
          </a:solidFill>
          <a:latin typeface="+mn-lt"/>
          <a:ea typeface="+mn-ea"/>
          <a:cs typeface="+mn-cs"/>
        </a:defRPr>
      </a:lvl1pPr>
      <a:lvl2pPr marL="2286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0574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5146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18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6.JPG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200" y="1164324"/>
            <a:ext cx="10515600" cy="2387600"/>
          </a:xfrm>
        </p:spPr>
        <p:txBody>
          <a:bodyPr rtlCol="0" anchor="ctr" anchorCtr="0">
            <a:normAutofit/>
          </a:bodyPr>
          <a:lstStyle/>
          <a:p>
            <a:pPr rtl="0"/>
            <a:r>
              <a:rPr lang="ru-RU" sz="4800" dirty="0">
                <a:solidFill>
                  <a:schemeClr val="bg1"/>
                </a:solidFill>
              </a:rPr>
              <a:t>Добро пожаловать в </a:t>
            </a:r>
            <a:r>
              <a:rPr lang="ru-RU" sz="4800" dirty="0" err="1">
                <a:solidFill>
                  <a:schemeClr val="bg1"/>
                </a:solidFill>
              </a:rPr>
              <a:t>PowerPoint</a:t>
            </a:r>
            <a:r>
              <a:rPr lang="ru-RU" sz="4800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855620" y="2933105"/>
            <a:ext cx="9582736" cy="1137793"/>
          </a:xfrm>
        </p:spPr>
        <p:txBody>
          <a:bodyPr rtlCol="0">
            <a:normAutofit/>
          </a:bodyPr>
          <a:lstStyle/>
          <a:p>
            <a:pPr marL="0" indent="0" rtl="0">
              <a:buNone/>
            </a:pPr>
            <a:r>
              <a:rPr lang="ru-RU" sz="2400" dirty="0">
                <a:solidFill>
                  <a:schemeClr val="bg1"/>
                </a:solidFill>
                <a:latin typeface="+mj-lt"/>
              </a:rPr>
              <a:t>5 советов, которые помогут вам упростить работу</a:t>
            </a:r>
          </a:p>
        </p:txBody>
      </p:sp>
      <p:pic>
        <p:nvPicPr>
          <p:cNvPr id="4" name="Рисунок 3" descr="Логотип PowerPoint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invGray">
          <a:xfrm>
            <a:off x="907283" y="5209538"/>
            <a:ext cx="2474189" cy="8229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2700"/>
            <a:ext cx="12192000" cy="687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8077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 7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rtl="0"/>
            <a:r>
              <a:rPr lang="ru-RU" dirty="0">
                <a:latin typeface="Segoe UI Light" panose="020B0502040204020203" pitchFamily="34" charset="0"/>
                <a:cs typeface="Segoe UI Light" panose="020B0502040204020203" pitchFamily="34" charset="0"/>
              </a:rPr>
              <a:t>Доносить идеи проще с конструктором</a:t>
            </a:r>
          </a:p>
        </p:txBody>
      </p:sp>
      <p:pic>
        <p:nvPicPr>
          <p:cNvPr id="5" name="Рисунок 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3333" y="1385113"/>
            <a:ext cx="8525932" cy="4577621"/>
          </a:xfrm>
          <a:prstGeom prst="rect">
            <a:avLst/>
          </a:prstGeom>
        </p:spPr>
      </p:pic>
      <p:sp>
        <p:nvSpPr>
          <p:cNvPr id="38" name="Объект 17"/>
          <p:cNvSpPr txBox="1">
            <a:spLocks/>
          </p:cNvSpPr>
          <p:nvPr/>
        </p:nvSpPr>
        <p:spPr>
          <a:xfrm>
            <a:off x="541610" y="1524708"/>
            <a:ext cx="4321704" cy="38715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rtl="0">
              <a:spcAft>
                <a:spcPts val="600"/>
              </a:spcAft>
              <a:buNone/>
              <a:defRPr/>
            </a:pPr>
            <a:r>
              <a:rPr lang="ru-RU" dirty="0">
                <a:latin typeface="Segoe UI" panose="020B0502040204020203" pitchFamily="34" charset="0"/>
                <a:cs typeface="Segoe UI" panose="020B0502040204020203" pitchFamily="34" charset="0"/>
              </a:rPr>
              <a:t>Конструктор </a:t>
            </a:r>
            <a:r>
              <a:rPr lang="ru-RU" dirty="0" err="1">
                <a:latin typeface="Segoe UI" panose="020B0502040204020203" pitchFamily="34" charset="0"/>
                <a:cs typeface="Segoe UI" panose="020B0502040204020203" pitchFamily="34" charset="0"/>
              </a:rPr>
              <a:t>PowerPoint</a:t>
            </a:r>
            <a:r>
              <a:rPr lang="ru-RU" dirty="0">
                <a:latin typeface="Segoe UI" panose="020B0502040204020203" pitchFamily="34" charset="0"/>
                <a:cs typeface="Segoe UI" panose="020B0502040204020203" pitchFamily="34" charset="0"/>
              </a:rPr>
              <a:t> предлагает варианты профессионального оформления презентации, исходя из содержимого слайдов. </a:t>
            </a:r>
          </a:p>
          <a:p>
            <a:pPr marL="0" lvl="0" indent="0" rtl="0">
              <a:spcAft>
                <a:spcPts val="600"/>
              </a:spcAft>
              <a:buNone/>
              <a:defRPr/>
            </a:pPr>
            <a:r>
              <a:rPr lang="ru-RU" dirty="0">
                <a:latin typeface="Segoe UI" panose="020B0502040204020203" pitchFamily="34" charset="0"/>
                <a:cs typeface="Segoe UI" panose="020B0502040204020203" pitchFamily="34" charset="0"/>
              </a:rPr>
              <a:t>Конструктор доступен только по подписке. </a:t>
            </a: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Если у вас есть подписка на </a:t>
            </a:r>
            <a:r>
              <a:rPr lang="ru-RU" dirty="0" err="1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Office</a:t>
            </a: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 365, посмотрите на следующем слайде, как это работает в новой презентации.</a:t>
            </a:r>
            <a:endParaRPr 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616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 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dirty="0">
                <a:latin typeface="Segoe UI Light" panose="020B0502040204020203" pitchFamily="34" charset="0"/>
                <a:cs typeface="Segoe UI Light" panose="020B0502040204020203" pitchFamily="34" charset="0"/>
              </a:rPr>
              <a:t>Трансформация</a:t>
            </a:r>
          </a:p>
        </p:txBody>
      </p:sp>
      <p:pic>
        <p:nvPicPr>
          <p:cNvPr id="2" name="media1">
            <a:hlinkClick r:id="" action="ppaction://media"/>
            <a:extLst>
              <a:ext uri="{FF2B5EF4-FFF2-40B4-BE49-F238E27FC236}">
                <a16:creationId xmlns:a16="http://schemas.microsoft.com/office/drawing/2014/main" id="{1473CD19-84EE-4B1A-A824-1C18FEB7424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418759" y="1540565"/>
            <a:ext cx="6110288" cy="3438380"/>
          </a:xfrm>
          <a:prstGeom prst="rect">
            <a:avLst/>
          </a:prstGeom>
        </p:spPr>
      </p:pic>
      <p:sp>
        <p:nvSpPr>
          <p:cNvPr id="5" name="Объект 4"/>
          <p:cNvSpPr>
            <a:spLocks noGrp="1"/>
          </p:cNvSpPr>
          <p:nvPr>
            <p:ph sz="half" idx="4294967295"/>
          </p:nvPr>
        </p:nvSpPr>
        <p:spPr>
          <a:xfrm>
            <a:off x="541610" y="1431010"/>
            <a:ext cx="4557164" cy="4790886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rtl="0">
              <a:lnSpc>
                <a:spcPts val="1800"/>
              </a:lnSpc>
              <a:spcBef>
                <a:spcPts val="1000"/>
              </a:spcBef>
              <a:spcAft>
                <a:spcPts val="600"/>
              </a:spcAft>
              <a:buNone/>
            </a:pPr>
            <a:r>
              <a:rPr lang="ru-RU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Трансформация позволяет сделать анимацию и перемещение объектов в презентации плавными. При этом вы работаете с двумя похожими отдельными слайдами, но в результате создается впечатление, что действие происходит на одном. </a:t>
            </a:r>
          </a:p>
          <a:p>
            <a:pPr>
              <a:lnSpc>
                <a:spcPts val="1800"/>
              </a:lnSpc>
              <a:spcAft>
                <a:spcPts val="600"/>
              </a:spcAft>
            </a:pP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 </a:t>
            </a:r>
            <a:r>
              <a:rPr lang="ru-RU" b="1" dirty="0">
                <a:solidFill>
                  <a:srgbClr val="D247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видео</a:t>
            </a:r>
            <a:r>
              <a:rPr lang="en-US" b="1" dirty="0">
                <a:solidFill>
                  <a:srgbClr val="D247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справа показан небольшой пример.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ts val="1800"/>
              </a:lnSpc>
              <a:spcAft>
                <a:spcPts val="600"/>
              </a:spcAft>
            </a:pP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Трансформация </a:t>
            </a:r>
            <a:r>
              <a:rPr lang="ru-RU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доступна только по подписке. Если у вас есть подписка на </a:t>
            </a:r>
            <a:r>
              <a:rPr lang="ru-RU" sz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Office</a:t>
            </a:r>
            <a:r>
              <a:rPr lang="ru-RU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 365, вы можете воспользоваться этой функцией (см. инструкции на следующем слайде).</a:t>
            </a:r>
          </a:p>
          <a:p>
            <a:pPr marL="0" indent="0" rtl="0">
              <a:lnSpc>
                <a:spcPts val="1800"/>
              </a:lnSpc>
              <a:spcBef>
                <a:spcPts val="1000"/>
              </a:spcBef>
              <a:spcAft>
                <a:spcPts val="600"/>
              </a:spcAft>
              <a:buNone/>
            </a:pPr>
            <a:endParaRPr lang="ru-RU" sz="1200" dirty="0">
              <a:solidFill>
                <a:prstClr val="black">
                  <a:lumMod val="75000"/>
                  <a:lumOff val="25000"/>
                </a:prst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036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9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9907" y="248364"/>
            <a:ext cx="11679381" cy="6345867"/>
          </a:xfrm>
          <a:prstGeom prst="rect">
            <a:avLst/>
          </a:prstGeom>
          <a:blipFill>
            <a:blip r:embed="rId3">
              <a:alphaModFix amt="93000"/>
            </a:blip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6" name="Группа 35" descr="Маленький круг с цифрой 2, обозначающий действие 2"/>
          <p:cNvGrpSpPr/>
          <p:nvPr/>
        </p:nvGrpSpPr>
        <p:grpSpPr bwMode="blackWhite">
          <a:xfrm>
            <a:off x="4249102" y="4531632"/>
            <a:ext cx="558179" cy="409838"/>
            <a:chOff x="6953426" y="711274"/>
            <a:chExt cx="558179" cy="409838"/>
          </a:xfrm>
        </p:grpSpPr>
        <p:sp>
          <p:nvSpPr>
            <p:cNvPr id="37" name="Овал 36" descr="Маленький круг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38" name="Надпись 37" descr="Цифра 2"/>
            <p:cNvSpPr txBox="1"/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ru-RU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2</a:t>
              </a:r>
            </a:p>
          </p:txBody>
        </p:sp>
      </p:grpSp>
      <p:sp>
        <p:nvSpPr>
          <p:cNvPr id="44" name="Объект 17"/>
          <p:cNvSpPr txBox="1">
            <a:spLocks/>
          </p:cNvSpPr>
          <p:nvPr/>
        </p:nvSpPr>
        <p:spPr>
          <a:xfrm>
            <a:off x="8429668" y="4571824"/>
            <a:ext cx="2658635" cy="6977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rtl="0">
              <a:spcAft>
                <a:spcPts val="2000"/>
              </a:spcAft>
              <a:buNone/>
            </a:pP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…и какую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3992" y="209016"/>
            <a:ext cx="4179708" cy="638521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54406" y="248364"/>
            <a:ext cx="4861120" cy="6345867"/>
          </a:xfrm>
          <a:prstGeom prst="rect">
            <a:avLst/>
          </a:prstGeom>
          <a:ln>
            <a:solidFill>
              <a:schemeClr val="bg2">
                <a:lumMod val="2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32867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WelcomeDo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Segoe UI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5684355_TF10001108" id="{17B91EBE-D158-4FFD-AF7C-4E097C748B8C}" vid="{D4781F32-87B7-4A3C-9004-047C67B4AFB0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Добро пожаловать в PowerPoint!</Template>
  <TotalTime>21</TotalTime>
  <Words>99</Words>
  <Application>Microsoft Office PowerPoint</Application>
  <PresentationFormat>Широкоэкранный</PresentationFormat>
  <Paragraphs>15</Paragraphs>
  <Slides>4</Slides>
  <Notes>4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0" baseType="lpstr">
      <vt:lpstr>Arial</vt:lpstr>
      <vt:lpstr>Calibri</vt:lpstr>
      <vt:lpstr>Segoe UI</vt:lpstr>
      <vt:lpstr>Segoe UI Light</vt:lpstr>
      <vt:lpstr>Segoe UI Semibold</vt:lpstr>
      <vt:lpstr>WelcomeDoc</vt:lpstr>
      <vt:lpstr>Добро пожаловать в PowerPoint!</vt:lpstr>
      <vt:lpstr>Доносить идеи проще с конструктором</vt:lpstr>
      <vt:lpstr>Трансформация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Добро пожаловать в PowerPoint!</dc:title>
  <dc:creator>Пользователь</dc:creator>
  <cp:keywords/>
  <cp:lastModifiedBy>Пользователь</cp:lastModifiedBy>
  <cp:revision>4</cp:revision>
  <dcterms:created xsi:type="dcterms:W3CDTF">2019-10-19T11:44:55Z</dcterms:created>
  <dcterms:modified xsi:type="dcterms:W3CDTF">2019-10-19T12:06:36Z</dcterms:modified>
  <cp:version/>
</cp:coreProperties>
</file>