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Построить график квадратичной функции.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499992" y="1556792"/>
            <a:ext cx="72008" cy="5112568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27584" y="1916832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a</a:t>
            </a:r>
            <a:r>
              <a:rPr lang="en-US" sz="4000" dirty="0" smtClean="0"/>
              <a:t>&lt;0,  D&gt;0,   C&lt;0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3501008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a</a:t>
            </a:r>
            <a:r>
              <a:rPr lang="en-US" sz="4400" dirty="0" smtClean="0"/>
              <a:t>&lt;0,   D=0,   C&gt;0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4739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</a:t>
            </a:r>
            <a:r>
              <a:rPr lang="ru-RU" dirty="0" smtClean="0"/>
              <a:t>. Найти </a:t>
            </a:r>
            <a:r>
              <a:rPr lang="en-US" dirty="0" smtClean="0"/>
              <a:t>k </a:t>
            </a:r>
            <a:r>
              <a:rPr lang="ru-RU" dirty="0" smtClean="0"/>
              <a:t>для функции </a:t>
            </a:r>
            <a:r>
              <a:rPr lang="en-US" smtClean="0"/>
              <a:t>y=k/x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499992" y="1556792"/>
            <a:ext cx="72008" cy="5112568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p5d1dx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30" y="1547705"/>
            <a:ext cx="3321453" cy="332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ath-oge.sdamgia.ru/get_file?id=6249&amp;png=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42" t="50000"/>
          <a:stretch/>
        </p:blipFill>
        <p:spPr bwMode="auto">
          <a:xfrm>
            <a:off x="5004048" y="2780928"/>
            <a:ext cx="3443906" cy="3451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276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ru-RU" dirty="0" smtClean="0"/>
              <a:t>. Построить график функции </a:t>
            </a:r>
            <a:r>
              <a:rPr lang="en-US" dirty="0" smtClean="0"/>
              <a:t>y=</a:t>
            </a:r>
            <a:r>
              <a:rPr lang="en-US" dirty="0" err="1" smtClean="0"/>
              <a:t>kx+b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499992" y="1556792"/>
            <a:ext cx="72008" cy="5112568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27584" y="2777787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k&lt;0,  b&gt;0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3501008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  k&gt;0, b&lt;0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58622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</a:t>
            </a:r>
            <a:r>
              <a:rPr lang="ru-RU" dirty="0" smtClean="0"/>
              <a:t>. Указать верные утверждения.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499992" y="1556792"/>
            <a:ext cx="72008" cy="5112568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496" y="1316667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2400" dirty="0" smtClean="0"/>
              <a:t>a&lt;0</a:t>
            </a:r>
            <a:r>
              <a:rPr lang="ru-RU" sz="2400" dirty="0" smtClean="0"/>
              <a:t>.</a:t>
            </a:r>
          </a:p>
          <a:p>
            <a:pPr marL="742950" indent="-742950">
              <a:buAutoNum type="arabicPeriod"/>
            </a:pPr>
            <a:r>
              <a:rPr lang="ru-RU" sz="2400" dirty="0" smtClean="0"/>
              <a:t>Наименьшее значение функции 2.</a:t>
            </a:r>
          </a:p>
          <a:p>
            <a:pPr marL="742950" indent="-742950">
              <a:buAutoNum type="arabicPeriod"/>
            </a:pPr>
            <a:r>
              <a:rPr lang="ru-RU" sz="2400" dirty="0" smtClean="0"/>
              <a:t>Нули функции 2 и 4.</a:t>
            </a:r>
            <a:endParaRPr lang="en-US" sz="2400" dirty="0" smtClean="0"/>
          </a:p>
        </p:txBody>
      </p:sp>
      <p:pic>
        <p:nvPicPr>
          <p:cNvPr id="2050" name="Picture 2" descr="https://math-oge.sdamgia.ru/get_file?id=79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72267"/>
            <a:ext cx="2880320" cy="371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math-oge.sdamgia.ru/get_file?id=83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17600"/>
            <a:ext cx="263842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0" y="3789040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endParaRPr lang="ru-RU" sz="2400" dirty="0" smtClean="0"/>
          </a:p>
          <a:p>
            <a:pPr marL="742950" indent="-742950">
              <a:buAutoNum type="arabicPeriod"/>
            </a:pPr>
            <a:r>
              <a:rPr lang="ru-RU" sz="2400" dirty="0" smtClean="0"/>
              <a:t>Наименьшее значение функции      -3.</a:t>
            </a:r>
          </a:p>
          <a:p>
            <a:pPr marL="742950" indent="-742950">
              <a:buAutoNum type="arabicPeriod"/>
            </a:pPr>
            <a:r>
              <a:rPr lang="ru-RU" sz="2400" dirty="0" smtClean="0"/>
              <a:t>Нули функции   4 и -1,5.</a:t>
            </a:r>
          </a:p>
          <a:p>
            <a:pPr marL="742950" indent="-742950">
              <a:buAutoNum type="arabicPeriod"/>
            </a:pPr>
            <a:r>
              <a:rPr lang="en-US" sz="2400" dirty="0"/>
              <a:t>f</a:t>
            </a:r>
            <a:r>
              <a:rPr lang="en-US" sz="2400" dirty="0" smtClean="0"/>
              <a:t>(-1)&lt;f(5)</a:t>
            </a:r>
          </a:p>
        </p:txBody>
      </p:sp>
    </p:spTree>
    <p:extLst>
      <p:ext uri="{BB962C8B-B14F-4D97-AF65-F5344CB8AC3E}">
        <p14:creationId xmlns:p14="http://schemas.microsoft.com/office/powerpoint/2010/main" val="251250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</a:t>
            </a:r>
            <a:r>
              <a:rPr lang="ru-RU" dirty="0" smtClean="0"/>
              <a:t>. Построить график функции: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499992" y="1556792"/>
            <a:ext cx="72008" cy="5112568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83568" y="1844824"/>
                <a:ext cx="3456384" cy="714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У=-3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4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4000" b="0" i="1" smtClean="0">
                            <a:latin typeface="Cambria Math"/>
                          </a:rPr>
                          <m:t>х</m:t>
                        </m:r>
                      </m:e>
                    </m:rad>
                  </m:oMath>
                </a14:m>
                <a:endParaRPr lang="ru-RU" sz="4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844824"/>
                <a:ext cx="3456384" cy="714619"/>
              </a:xfrm>
              <a:prstGeom prst="rect">
                <a:avLst/>
              </a:prstGeom>
              <a:blipFill rotWithShape="1">
                <a:blip r:embed="rId2"/>
                <a:stretch>
                  <a:fillRect l="-6173" t="-13675" b="-36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220072" y="3492405"/>
                <a:ext cx="3456384" cy="714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У=5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4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4000" b="0" i="1" smtClean="0">
                            <a:latin typeface="Cambria Math"/>
                          </a:rPr>
                          <m:t>х</m:t>
                        </m:r>
                      </m:e>
                    </m:rad>
                  </m:oMath>
                </a14:m>
                <a:endParaRPr lang="ru-RU" sz="40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3492405"/>
                <a:ext cx="3456384" cy="714619"/>
              </a:xfrm>
              <a:prstGeom prst="rect">
                <a:avLst/>
              </a:prstGeom>
              <a:blipFill rotWithShape="1">
                <a:blip r:embed="rId3"/>
                <a:stretch>
                  <a:fillRect l="-6173" t="-13675" b="-36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78867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91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1. Построить график квадратичной функции.</vt:lpstr>
      <vt:lpstr>2. Найти k для функции y=k/x</vt:lpstr>
      <vt:lpstr>3. Построить график функции y=kx+b</vt:lpstr>
      <vt:lpstr>4. Указать верные утверждения.</vt:lpstr>
      <vt:lpstr>5. Построить график функции: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Построить график квадратичной функции.</dc:title>
  <dc:creator>kab_104</dc:creator>
  <cp:lastModifiedBy>kab_104</cp:lastModifiedBy>
  <cp:revision>3</cp:revision>
  <dcterms:created xsi:type="dcterms:W3CDTF">2019-05-13T02:38:26Z</dcterms:created>
  <dcterms:modified xsi:type="dcterms:W3CDTF">2019-05-13T03:07:52Z</dcterms:modified>
</cp:coreProperties>
</file>