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70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3888432"/>
          </a:xfrm>
        </p:spPr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Открытое </a:t>
            </a:r>
            <a:r>
              <a:rPr lang="ru-RU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занятие по развитию речи</a:t>
            </a:r>
            <a:endParaRPr lang="ru-RU" sz="1400" dirty="0">
              <a:ea typeface="Calibri"/>
              <a:cs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1600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1600" dirty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2000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на тему:</a:t>
            </a:r>
            <a:endParaRPr lang="ru-RU" sz="1400" dirty="0">
              <a:ea typeface="Calibri"/>
              <a:cs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2000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«</a:t>
            </a:r>
            <a:r>
              <a:rPr lang="ru-RU" dirty="0" err="1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Огбелерим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ойнап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чораан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, </a:t>
            </a:r>
            <a:endParaRPr lang="ru-RU" sz="1400" dirty="0">
              <a:ea typeface="Calibri"/>
              <a:cs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dirty="0" err="1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откут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уннуг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игилимни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»</a:t>
            </a:r>
            <a:endParaRPr lang="ru-RU" sz="14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1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33161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\Pictures\Грамота НАД\занятие ИГИЛ\img34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7848871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3850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295400" algn="l"/>
              </a:tabLs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Он вспоминал своего коня, вспоминал, как он был маленьким жеребенком и как он с ним играл. Вспоминал как выиграли скачки, играл и плакал. Когда вспоминал, что нет теперь его любимца на белом свете, плакал. Когда вспоминал, что нет теперь его любимца на белом свете, плакал будто и музыкальный инструмент вместе с ним. Гневался,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Оскус-оол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вспоминая, злого нойона и вся его тоска и гнев находили выражение в его игре, поэтому говорят,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игил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получился, таким сложным инструментом, с большими выразительными возможностями. Долго играл 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Оскус-оол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, долго его слушали люди и вместе с ним смеялись и плакали, слушая его игру.</a:t>
            </a:r>
            <a:r>
              <a:rPr lang="ru-RU" sz="1400" dirty="0">
                <a:ea typeface="Calibri"/>
                <a:cs typeface="Times New Roman"/>
              </a:rPr>
              <a:t/>
            </a:r>
            <a:br>
              <a:rPr lang="ru-RU" sz="1400" dirty="0">
                <a:ea typeface="Calibri"/>
                <a:cs typeface="Times New Roman"/>
              </a:rPr>
            </a:br>
            <a:endParaRPr lang="ru-RU" sz="1600" dirty="0"/>
          </a:p>
        </p:txBody>
      </p:sp>
      <p:pic>
        <p:nvPicPr>
          <p:cNvPr id="4" name="Объект 3" descr="C:\Users\1\Pictures\Грамота НАД\занятие ИГИЛ\img348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2023990"/>
            <a:ext cx="7920880" cy="44293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59889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>
                <a:latin typeface="Times New Roman"/>
                <a:ea typeface="Calibri"/>
                <a:cs typeface="Times New Roman"/>
              </a:rPr>
              <a:t>Вдруг на вершине высокой горы как-будто раздвинулись облака  с небес спустился</a:t>
            </a:r>
            <a:r>
              <a:rPr lang="ru-RU" sz="1400" dirty="0">
                <a:ea typeface="Calibri"/>
                <a:cs typeface="Times New Roman"/>
              </a:rPr>
              <a:t/>
            </a:r>
            <a:br>
              <a:rPr lang="ru-RU" sz="1400" dirty="0">
                <a:ea typeface="Calibri"/>
                <a:cs typeface="Times New Roman"/>
              </a:rPr>
            </a:br>
            <a:r>
              <a:rPr lang="ru-RU" sz="1600" dirty="0">
                <a:latin typeface="Times New Roman"/>
                <a:ea typeface="Calibri"/>
                <a:cs typeface="Times New Roman"/>
              </a:rPr>
              <a:t>точная копия  его коня-стройный сивый жеребец, да еще не один,</a:t>
            </a:r>
            <a:r>
              <a:rPr lang="ru-RU" sz="1400" dirty="0">
                <a:ea typeface="Calibri"/>
                <a:cs typeface="Times New Roman"/>
              </a:rPr>
              <a:t/>
            </a:r>
            <a:br>
              <a:rPr lang="ru-RU" sz="1400" dirty="0">
                <a:ea typeface="Calibri"/>
                <a:cs typeface="Times New Roman"/>
              </a:rPr>
            </a:br>
            <a:r>
              <a:rPr lang="ru-RU" sz="1600" dirty="0">
                <a:latin typeface="Times New Roman"/>
                <a:ea typeface="Calibri"/>
                <a:cs typeface="Times New Roman"/>
              </a:rPr>
              <a:t>а с целым табуном черно-белой масти лошадей</a:t>
            </a:r>
            <a:r>
              <a:rPr lang="ru-RU" sz="1400" dirty="0">
                <a:ea typeface="Calibri"/>
                <a:cs typeface="Times New Roman"/>
              </a:rPr>
              <a:t>.</a:t>
            </a:r>
            <a:br>
              <a:rPr lang="ru-RU" sz="1400" dirty="0">
                <a:ea typeface="Calibri"/>
                <a:cs typeface="Times New Roman"/>
              </a:rPr>
            </a:br>
            <a:endParaRPr lang="ru-RU" sz="1600" dirty="0"/>
          </a:p>
        </p:txBody>
      </p:sp>
      <p:pic>
        <p:nvPicPr>
          <p:cNvPr id="4" name="Объект 3" descr="C:\Users\1\Pictures\Грамота НАД\занятие ИГИЛ\img34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064895" cy="49685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0265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1800" dirty="0" smtClean="0">
                <a:latin typeface="Times New Roman"/>
                <a:ea typeface="Calibri"/>
                <a:cs typeface="Times New Roman"/>
              </a:rPr>
            </a:br>
            <a:r>
              <a:rPr lang="ru-RU" sz="1800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1800" dirty="0">
                <a:latin typeface="Times New Roman"/>
                <a:ea typeface="Calibri"/>
                <a:cs typeface="Times New Roman"/>
              </a:rPr>
            </a:br>
            <a:r>
              <a:rPr lang="ru-RU" sz="18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1800" dirty="0" smtClean="0">
                <a:latin typeface="Times New Roman"/>
                <a:ea typeface="Calibri"/>
                <a:cs typeface="Times New Roman"/>
              </a:rPr>
            </a:br>
            <a:r>
              <a:rPr lang="ru-RU" sz="1800" dirty="0" err="1" smtClean="0">
                <a:latin typeface="Times New Roman"/>
                <a:ea typeface="Calibri"/>
                <a:cs typeface="Times New Roman"/>
              </a:rPr>
              <a:t>Давным</a:t>
            </a:r>
            <a:r>
              <a:rPr lang="ru-RU" sz="18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давно жил был </a:t>
            </a:r>
            <a:r>
              <a:rPr lang="ru-RU" sz="1800" dirty="0" err="1">
                <a:latin typeface="Times New Roman"/>
                <a:ea typeface="Calibri"/>
                <a:cs typeface="Times New Roman"/>
              </a:rPr>
              <a:t>Оскус-оол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 с отцом преклонных лет и все его имущество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dirty="0">
                <a:latin typeface="Times New Roman"/>
                <a:ea typeface="Calibri"/>
                <a:cs typeface="Times New Roman"/>
              </a:rPr>
              <a:t>состояло из  трех коз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</a:t>
            </a:r>
            <a:r>
              <a:rPr lang="ru-RU" sz="4000" dirty="0">
                <a:ea typeface="Calibri"/>
                <a:cs typeface="Times New Roman"/>
              </a:rPr>
              <a:t/>
            </a:r>
            <a:br>
              <a:rPr lang="ru-RU" sz="40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 descr="C:\Users\1\Pictures\Грамота НАД\занятие ИГИЛ\img33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7"/>
            <a:ext cx="8064896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7948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363272" cy="936104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1800" dirty="0" smtClean="0">
                <a:latin typeface="Times New Roman"/>
                <a:ea typeface="Calibri"/>
                <a:cs typeface="Times New Roman"/>
              </a:rPr>
            </a:br>
            <a:r>
              <a:rPr lang="ru-RU" sz="1800" dirty="0" smtClean="0">
                <a:latin typeface="Times New Roman"/>
                <a:ea typeface="Calibri"/>
                <a:cs typeface="Times New Roman"/>
              </a:rPr>
              <a:t>Ранней 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весной у </a:t>
            </a:r>
            <a:r>
              <a:rPr lang="ru-RU" sz="1800" dirty="0" err="1">
                <a:latin typeface="Times New Roman"/>
                <a:ea typeface="Calibri"/>
                <a:cs typeface="Times New Roman"/>
              </a:rPr>
              <a:t>нояна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, поданным, которого был, </a:t>
            </a:r>
            <a:r>
              <a:rPr lang="ru-RU" sz="1800" dirty="0" err="1">
                <a:latin typeface="Times New Roman"/>
                <a:ea typeface="Calibri"/>
                <a:cs typeface="Times New Roman"/>
              </a:rPr>
              <a:t>Оскус-оол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 старая тощая кобыла </a:t>
            </a: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ожеребилась</a:t>
            </a:r>
            <a:r>
              <a:rPr lang="ru-RU" sz="1800" dirty="0" smtClean="0">
                <a:ea typeface="Calibri"/>
                <a:cs typeface="Times New Roman"/>
              </a:rPr>
              <a:t> </a:t>
            </a: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и 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умирала от крайнего истощения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</a:t>
            </a:r>
            <a:r>
              <a:rPr lang="ru-RU" sz="4000" dirty="0">
                <a:ea typeface="Calibri"/>
                <a:cs typeface="Times New Roman"/>
              </a:rPr>
              <a:t/>
            </a:r>
            <a:br>
              <a:rPr lang="ru-RU" sz="40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 descr="C:\Users\1\Pictures\Грамота НАД\занятие ИГИЛ\img338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7632847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7349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282154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latin typeface="Times New Roman"/>
                <a:ea typeface="Calibri"/>
                <a:cs typeface="Times New Roman"/>
              </a:rPr>
              <a:t>Жеребенка нойон</a:t>
            </a:r>
            <a:r>
              <a:rPr lang="ru-RU" sz="1800" dirty="0">
                <a:ea typeface="Calibri"/>
                <a:cs typeface="Times New Roman"/>
              </a:rPr>
              <a:t> 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приказал вывести в степ и бросить на съедения волкам, сказав,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dirty="0">
                <a:latin typeface="Times New Roman"/>
                <a:ea typeface="Calibri"/>
                <a:cs typeface="Times New Roman"/>
              </a:rPr>
              <a:t>что он из-за одного жеребенка не обеднеет.</a:t>
            </a:r>
            <a:r>
              <a:rPr lang="ru-RU" sz="4000" dirty="0">
                <a:ea typeface="Calibri"/>
                <a:cs typeface="Times New Roman"/>
              </a:rPr>
              <a:t/>
            </a:r>
            <a:br>
              <a:rPr lang="ru-RU" sz="40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 descr="C:\Users\1\Pictures\Грамота НАД\занятие ИГИЛ\img33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8424936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0380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295400" algn="l"/>
              </a:tabLst>
            </a:pPr>
            <a:r>
              <a:rPr lang="ru-RU" sz="1800" dirty="0" err="1">
                <a:latin typeface="Times New Roman"/>
                <a:ea typeface="Calibri"/>
                <a:cs typeface="Times New Roman"/>
              </a:rPr>
              <a:t>Оскус-оол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 пожалел жеребенка, забрал  его к себе и накормил молоком своих коз.</a:t>
            </a:r>
            <a:r>
              <a:rPr lang="ru-RU" sz="4000" dirty="0">
                <a:ea typeface="Calibri"/>
                <a:cs typeface="Times New Roman"/>
              </a:rPr>
              <a:t/>
            </a:r>
            <a:br>
              <a:rPr lang="ru-RU" sz="40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 descr="C:\Users\1\Pictures\Грамота НАД\занятие ИГИЛ\img34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352928" cy="54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9373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>
                <a:latin typeface="Times New Roman"/>
                <a:ea typeface="Calibri"/>
                <a:cs typeface="Times New Roman"/>
              </a:rPr>
              <a:t>Вырос великолепный сивый скакун с белой звездой на лбу. На скачках конь </a:t>
            </a:r>
            <a:r>
              <a:rPr lang="ru-RU" sz="1800" dirty="0" err="1">
                <a:latin typeface="Times New Roman"/>
                <a:ea typeface="Calibri"/>
                <a:cs typeface="Times New Roman"/>
              </a:rPr>
              <a:t>Оскус-оола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dirty="0">
                <a:latin typeface="Times New Roman"/>
                <a:ea typeface="Calibri"/>
              </a:rPr>
              <a:t>стал обгонять всех лощадей нойонов из каждым разом становился все знаменитые на всю Туву</a:t>
            </a:r>
            <a:endParaRPr lang="ru-RU" sz="1800" dirty="0"/>
          </a:p>
        </p:txBody>
      </p:sp>
      <p:pic>
        <p:nvPicPr>
          <p:cNvPr id="4" name="Объект 3" descr="C:\Users\1\Pictures\Грамота НАД\занятие ИГИЛ\img34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7920880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5458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295400" algn="l"/>
              </a:tabLst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Нойон от злости и зависти приказал своим убить коня </a:t>
            </a:r>
            <a:r>
              <a:rPr lang="ru-RU" sz="1800" dirty="0" err="1">
                <a:latin typeface="Times New Roman"/>
                <a:ea typeface="Calibri"/>
                <a:cs typeface="Times New Roman"/>
              </a:rPr>
              <a:t>Оскус-оол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1800" dirty="0">
                <a:latin typeface="Times New Roman"/>
                <a:ea typeface="Calibri"/>
                <a:cs typeface="Times New Roman"/>
              </a:rPr>
              <a:t>столкнуть его с крутой отвесной скалы.</a:t>
            </a:r>
            <a:r>
              <a:rPr lang="ru-RU" sz="4000" dirty="0">
                <a:ea typeface="Calibri"/>
                <a:cs typeface="Times New Roman"/>
              </a:rPr>
              <a:t/>
            </a:r>
            <a:br>
              <a:rPr lang="ru-RU" sz="40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 descr="C:\Users\1\Pictures\Грамота НАД\занятие ИГИЛ\img34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5"/>
            <a:ext cx="8352928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644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295400" algn="l"/>
              </a:tabLst>
            </a:pPr>
            <a:r>
              <a:rPr lang="ru-RU" sz="1800" dirty="0" err="1">
                <a:latin typeface="Times New Roman"/>
                <a:ea typeface="Calibri"/>
                <a:cs typeface="Times New Roman"/>
              </a:rPr>
              <a:t>Оскус-оол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 не где не найдя своего любимца.</a:t>
            </a:r>
            <a:r>
              <a:rPr lang="ru-RU" sz="4000" dirty="0">
                <a:ea typeface="Calibri"/>
                <a:cs typeface="Times New Roman"/>
              </a:rPr>
              <a:t/>
            </a:r>
            <a:br>
              <a:rPr lang="ru-RU" sz="40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 descr="C:\Users\1\Pictures\Грамота НАД\занятие ИГИЛ\img34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7776864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7783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1\Pictures\Грамота НАД\занятие ИГИЛ\img346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2256747"/>
            <a:ext cx="7776864" cy="405257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latin typeface="Times New Roman"/>
                <a:ea typeface="Calibri"/>
                <a:cs typeface="Times New Roman"/>
              </a:rPr>
              <a:t>От усталости уснул и снится ему его конь, говорящий человеческим голосом</a:t>
            </a:r>
            <a:r>
              <a:rPr lang="ru-RU" sz="1600" dirty="0">
                <a:ea typeface="Calibri"/>
                <a:cs typeface="Times New Roman"/>
              </a:rPr>
              <a:t/>
            </a:r>
            <a:br>
              <a:rPr lang="ru-RU" sz="1600" dirty="0">
                <a:ea typeface="Calibri"/>
                <a:cs typeface="Times New Roman"/>
              </a:rPr>
            </a:br>
            <a:r>
              <a:rPr lang="ru-RU" sz="1800" dirty="0">
                <a:latin typeface="Times New Roman"/>
                <a:ea typeface="Calibri"/>
                <a:cs typeface="Times New Roman"/>
              </a:rPr>
              <a:t>«Мои останки найдешь под отвесной скалой, череп мой подвесь на старую лиственницу, из древесины который изготовишь музыкальный инструмент, который обтянешь </a:t>
            </a:r>
            <a:r>
              <a:rPr lang="ru-RU" sz="1800" dirty="0" err="1">
                <a:latin typeface="Times New Roman"/>
                <a:ea typeface="Calibri"/>
                <a:cs typeface="Times New Roman"/>
              </a:rPr>
              <a:t>кожой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 с морды, а струны натянешь из волос моего хвоста. Когда заиграешь на этом инструменте, из верхнего (небесного царства спустится к тебе мой двойник) </a:t>
            </a:r>
            <a:r>
              <a:rPr lang="ru-RU" sz="1800" dirty="0" err="1">
                <a:latin typeface="Times New Roman"/>
                <a:ea typeface="Calibri"/>
                <a:cs typeface="Times New Roman"/>
              </a:rPr>
              <a:t>Осукс-оол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 все сделал, так как ему сказал конь </a:t>
            </a:r>
            <a:r>
              <a:rPr lang="ru-RU" sz="1600" dirty="0">
                <a:ea typeface="Calibri"/>
                <a:cs typeface="Times New Roman"/>
              </a:rPr>
              <a:t/>
            </a:r>
            <a:br>
              <a:rPr lang="ru-RU" sz="1600" dirty="0">
                <a:ea typeface="Calibri"/>
                <a:cs typeface="Times New Roman"/>
              </a:rPr>
            </a:br>
            <a:r>
              <a:rPr lang="ru-RU" sz="1800" dirty="0">
                <a:latin typeface="Times New Roman"/>
                <a:ea typeface="Calibri"/>
                <a:cs typeface="Times New Roman"/>
              </a:rPr>
              <a:t>во сне и начал играть.</a:t>
            </a:r>
            <a:r>
              <a:rPr lang="ru-RU" sz="1600" dirty="0">
                <a:ea typeface="Calibri"/>
                <a:cs typeface="Times New Roman"/>
              </a:rPr>
              <a:t/>
            </a:r>
            <a:br>
              <a:rPr lang="ru-RU" sz="1600" dirty="0">
                <a:ea typeface="Calibri"/>
                <a:cs typeface="Times New Roman"/>
              </a:rPr>
            </a:br>
            <a:r>
              <a:rPr lang="ru-RU" sz="1800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1600" dirty="0">
                <a:ea typeface="Calibri"/>
                <a:cs typeface="Times New Roman"/>
              </a:rPr>
              <a:t/>
            </a:r>
            <a:br>
              <a:rPr lang="ru-RU" sz="1600" dirty="0">
                <a:ea typeface="Calibri"/>
                <a:cs typeface="Times New Roman"/>
              </a:rPr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6291610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206</Words>
  <Application>Microsoft Office PowerPoint</Application>
  <PresentationFormat>Экран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   Давным давно жил был Оскус-оол с отцом преклонных лет и все его имущество состояло из  трех коз. </vt:lpstr>
      <vt:lpstr> Ранней весной у нояна, поданным, которого был, Оскус-оол старая тощая кобыла ожеребилась и умирала от крайнего истощения. </vt:lpstr>
      <vt:lpstr>Жеребенка нойон приказал вывести в степ и бросить на съедения волкам, сказав, что он из-за одного жеребенка не обеднеет. </vt:lpstr>
      <vt:lpstr>Оскус-оол пожалел жеребенка, забрал  его к себе и накормил молоком своих коз. </vt:lpstr>
      <vt:lpstr>Вырос великолепный сивый скакун с белой звездой на лбу. На скачках конь Оскус-оола стал обгонять всех лощадей нойонов из каждым разом становился все знаменитые на всю Туву</vt:lpstr>
      <vt:lpstr>Нойон от злости и зависти приказал своим убить коня Оскус-оол,  столкнуть его с крутой отвесной скалы. </vt:lpstr>
      <vt:lpstr>Оскус-оол не где не найдя своего любимца. </vt:lpstr>
      <vt:lpstr>От усталости уснул и снится ему его конь, говорящий человеческим голосом «Мои останки найдешь под отвесной скалой, череп мой подвесь на старую лиственницу, из древесины который изготовишь музыкальный инструмент, который обтянешь кожой с морды, а струны натянешь из волос моего хвоста. Когда заиграешь на этом инструменте, из верхнего (небесного царства спустится к тебе мой двойник) Осукс-оол все сделал, так как ему сказал конь  во сне и начал играть.   </vt:lpstr>
      <vt:lpstr>Презентация PowerPoint</vt:lpstr>
      <vt:lpstr>Он вспоминал своего коня, вспоминал, как он был маленьким жеребенком и как он с ним играл. Вспоминал как выиграли скачки, играл и плакал. Когда вспоминал, что нет теперь его любимца на белом свете, плакал. Когда вспоминал, что нет теперь его любимца на белом свете, плакал будто и музыкальный инструмент вместе с ним. Гневался, Оскус-оол вспоминая, злого нойона и вся его тоска и гнев находили выражение в его игре, поэтому говорят, игил получился, таким сложным инструментом, с большими выразительными возможностями. Долго играл  Оскус-оол, долго его слушали люди и вместе с ним смеялись и плакали, слушая его игру. </vt:lpstr>
      <vt:lpstr>Вдруг на вершине высокой горы как-будто раздвинулись облака  с небес спустился точная копия  его коня-стройный сивый жеребец, да еще не один, а с целым табуном черно-белой масти лошадей.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Открытое занятие по развитию речи     на тему:  «Огбелерим ойнап чораан,  откут уннуг игилимни»   </dc:title>
  <dc:creator>1</dc:creator>
  <cp:lastModifiedBy>1</cp:lastModifiedBy>
  <cp:revision>7</cp:revision>
  <dcterms:created xsi:type="dcterms:W3CDTF">2008-12-31T18:08:36Z</dcterms:created>
  <dcterms:modified xsi:type="dcterms:W3CDTF">2008-12-31T20:13:35Z</dcterms:modified>
</cp:coreProperties>
</file>