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0E30-8CD0-47D2-AD81-48E9712E958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A2A-AF88-4773-B10D-5E36D197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0E30-8CD0-47D2-AD81-48E9712E958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A2A-AF88-4773-B10D-5E36D197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0E30-8CD0-47D2-AD81-48E9712E958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A2A-AF88-4773-B10D-5E36D197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0E30-8CD0-47D2-AD81-48E9712E958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A2A-AF88-4773-B10D-5E36D197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0E30-8CD0-47D2-AD81-48E9712E958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A2A-AF88-4773-B10D-5E36D197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0E30-8CD0-47D2-AD81-48E9712E958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A2A-AF88-4773-B10D-5E36D197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0E30-8CD0-47D2-AD81-48E9712E958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A2A-AF88-4773-B10D-5E36D197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0E30-8CD0-47D2-AD81-48E9712E958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A2A-AF88-4773-B10D-5E36D197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0E30-8CD0-47D2-AD81-48E9712E958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A2A-AF88-4773-B10D-5E36D197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0E30-8CD0-47D2-AD81-48E9712E958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A2A-AF88-4773-B10D-5E36D197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0E30-8CD0-47D2-AD81-48E9712E958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02A2A-AF88-4773-B10D-5E36D197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D0E30-8CD0-47D2-AD81-48E9712E958C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02A2A-AF88-4773-B10D-5E36D197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pTI0r8-Gb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0"/>
            <a:ext cx="6643734" cy="671517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8"/>
            <a:ext cx="4572000" cy="1470025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B050"/>
                </a:solidFill>
              </a:rPr>
              <a:t>История </a:t>
            </a:r>
            <a:br>
              <a:rPr lang="ru-RU" sz="4000" b="1" i="1" dirty="0" smtClean="0">
                <a:solidFill>
                  <a:srgbClr val="00B050"/>
                </a:solidFill>
              </a:rPr>
            </a:br>
            <a:r>
              <a:rPr lang="ru-RU" sz="4000" b="1" i="1" dirty="0" smtClean="0">
                <a:solidFill>
                  <a:srgbClr val="00B050"/>
                </a:solidFill>
              </a:rPr>
              <a:t>Олимпийских игр</a:t>
            </a:r>
            <a:endParaRPr lang="ru-RU" sz="4000" b="1" i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5105400"/>
            <a:ext cx="6400800" cy="1752600"/>
          </a:xfrm>
        </p:spPr>
        <p:txBody>
          <a:bodyPr/>
          <a:lstStyle/>
          <a:p>
            <a:pPr algn="r"/>
            <a:r>
              <a:rPr lang="ru-RU" i="1" dirty="0" smtClean="0">
                <a:solidFill>
                  <a:srgbClr val="00B050"/>
                </a:solidFill>
              </a:rPr>
              <a:t>Красиковой Юлии Викторовны</a:t>
            </a:r>
          </a:p>
          <a:p>
            <a:pPr algn="r"/>
            <a:r>
              <a:rPr lang="ru-RU" i="1" dirty="0" smtClean="0">
                <a:solidFill>
                  <a:srgbClr val="00B050"/>
                </a:solidFill>
              </a:rPr>
              <a:t>2019</a:t>
            </a:r>
            <a:endParaRPr lang="ru-RU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kYqXMMb8bQ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7820171" cy="58578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Autofit/>
          </a:bodyPr>
          <a:lstStyle/>
          <a:p>
            <a:endParaRPr lang="ru-RU" sz="72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14612" y="5000636"/>
            <a:ext cx="6429388" cy="1714512"/>
          </a:xfrm>
        </p:spPr>
        <p:txBody>
          <a:bodyPr>
            <a:normAutofit fontScale="32500" lnSpcReduction="20000"/>
          </a:bodyPr>
          <a:lstStyle/>
          <a:p>
            <a:r>
              <a:rPr lang="ru-RU" sz="4400" b="1" dirty="0" smtClean="0"/>
              <a:t>Родина Олимпийских игр – это  город Олимпия в Древней Греции.</a:t>
            </a:r>
          </a:p>
          <a:p>
            <a:r>
              <a:rPr lang="ru-RU" sz="4400" b="1" dirty="0" smtClean="0"/>
              <a:t>Здесь собирались спортсмены со всех городов.</a:t>
            </a:r>
          </a:p>
          <a:p>
            <a:pPr algn="r"/>
            <a:r>
              <a:rPr lang="ru-RU" sz="4400" b="1" dirty="0" smtClean="0"/>
              <a:t>В те дни когда проходили Олимпийские состязания, объявлялось перемирие, прекращались все войны.</a:t>
            </a:r>
          </a:p>
          <a:p>
            <a:endParaRPr lang="ru-RU" sz="4400" dirty="0" smtClean="0"/>
          </a:p>
          <a:p>
            <a:pPr>
              <a:buNone/>
            </a:pPr>
            <a:r>
              <a:rPr lang="ru-RU" sz="4400" dirty="0"/>
              <a:t> </a:t>
            </a:r>
            <a:endParaRPr lang="ru-RU" sz="4400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-CZv1n0V3w.jpg"/>
          <p:cNvPicPr>
            <a:picLocks noChangeAspect="1"/>
          </p:cNvPicPr>
          <p:nvPr/>
        </p:nvPicPr>
        <p:blipFill>
          <a:blip r:embed="rId2"/>
          <a:srcRect t="37500" b="29167"/>
          <a:stretch>
            <a:fillRect/>
          </a:stretch>
        </p:blipFill>
        <p:spPr>
          <a:xfrm>
            <a:off x="1142976" y="2333584"/>
            <a:ext cx="6786577" cy="452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0"/>
            <a:ext cx="7043758" cy="3543311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Самым лучшим спортсменам вручали награду – лавровый венок.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Чемпионы возвращались в родной город и до конца своей жизни считались уважаемыми людьми.</a:t>
            </a:r>
          </a:p>
          <a:p>
            <a:endParaRPr lang="ru-RU" sz="20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JMieXCdJa04.jpg"/>
          <p:cNvPicPr>
            <a:picLocks noChangeAspect="1"/>
          </p:cNvPicPr>
          <p:nvPr/>
        </p:nvPicPr>
        <p:blipFill>
          <a:blip r:embed="rId2"/>
          <a:srcRect t="26958" b="36457"/>
          <a:stretch>
            <a:fillRect/>
          </a:stretch>
        </p:blipFill>
        <p:spPr>
          <a:xfrm>
            <a:off x="-1" y="0"/>
            <a:ext cx="7282725" cy="550070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00308" y="4000504"/>
            <a:ext cx="6543692" cy="2857496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2400" dirty="0" smtClean="0"/>
              <a:t>Кольца Олимпиады означают континенты, 5 колец – 5 континентов.</a:t>
            </a:r>
          </a:p>
          <a:p>
            <a:pPr algn="r"/>
            <a:r>
              <a:rPr lang="ru-RU" sz="2400" dirty="0" smtClean="0"/>
              <a:t>Европа – </a:t>
            </a:r>
            <a:r>
              <a:rPr lang="ru-RU" sz="2400" dirty="0" err="1" smtClean="0"/>
              <a:t>голубой</a:t>
            </a:r>
            <a:r>
              <a:rPr lang="ru-RU" sz="2400" dirty="0" smtClean="0"/>
              <a:t>.</a:t>
            </a:r>
          </a:p>
          <a:p>
            <a:pPr algn="r"/>
            <a:r>
              <a:rPr lang="ru-RU" sz="2400" dirty="0" smtClean="0"/>
              <a:t>Азия – жёлтый.</a:t>
            </a:r>
          </a:p>
          <a:p>
            <a:pPr algn="r"/>
            <a:r>
              <a:rPr lang="ru-RU" sz="2400" dirty="0" smtClean="0"/>
              <a:t>Африка – чёрный.</a:t>
            </a:r>
          </a:p>
          <a:p>
            <a:pPr algn="r"/>
            <a:r>
              <a:rPr lang="ru-RU" sz="2400" dirty="0" smtClean="0"/>
              <a:t>Австралия – зелёный.</a:t>
            </a:r>
          </a:p>
          <a:p>
            <a:pPr algn="r"/>
            <a:r>
              <a:rPr lang="ru-RU" sz="2400" dirty="0" smtClean="0"/>
              <a:t>Америка – красный.</a:t>
            </a:r>
          </a:p>
          <a:p>
            <a:pPr algn="r">
              <a:buNone/>
            </a:pP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TaxO54At1w.jpg"/>
          <p:cNvPicPr>
            <a:picLocks noChangeAspect="1"/>
          </p:cNvPicPr>
          <p:nvPr/>
        </p:nvPicPr>
        <p:blipFill>
          <a:blip r:embed="rId2"/>
          <a:srcRect t="2083" b="4167"/>
          <a:stretch>
            <a:fillRect/>
          </a:stretch>
        </p:blipFill>
        <p:spPr>
          <a:xfrm>
            <a:off x="2071670" y="2357430"/>
            <a:ext cx="4511738" cy="41434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229600" cy="4525963"/>
          </a:xfrm>
        </p:spPr>
        <p:txBody>
          <a:bodyPr/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Впервые Россия приняла участие в олимпийских играх в 1900 г.</a:t>
            </a: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Первую золотую медаль завоевал фигурист на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IV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Олимпиаде в Лондоне 29 октября 1908 г. Николай Панин –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Коломенкин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o7eSBh9RUI.jpg"/>
          <p:cNvPicPr>
            <a:picLocks noChangeAspect="1"/>
          </p:cNvPicPr>
          <p:nvPr/>
        </p:nvPicPr>
        <p:blipFill>
          <a:blip r:embed="rId2"/>
          <a:srcRect t="15625" b="19791"/>
          <a:stretch>
            <a:fillRect/>
          </a:stretch>
        </p:blipFill>
        <p:spPr>
          <a:xfrm>
            <a:off x="4286248" y="214290"/>
            <a:ext cx="4857752" cy="62746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8229600" cy="452596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Символом олимпийских игр является огонь.</a:t>
            </a:r>
          </a:p>
          <a:p>
            <a:r>
              <a:rPr lang="ru-RU" sz="2000" dirty="0" smtClean="0"/>
              <a:t>Олимпийский огонь на факеле передаётся от атлета к атлету в ходе эстафеты по всем континентам Земли.</a:t>
            </a:r>
          </a:p>
          <a:p>
            <a:r>
              <a:rPr lang="ru-RU" sz="2000" dirty="0" smtClean="0"/>
              <a:t>При завершении соревнований  огонь 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гасится, это означает закрытие игр.</a:t>
            </a:r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pTI0r8-Gb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142852"/>
            <a:ext cx="5572164" cy="55721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068" y="5286364"/>
            <a:ext cx="8143932" cy="1571636"/>
          </a:xfrm>
        </p:spPr>
        <p:txBody>
          <a:bodyPr>
            <a:normAutofit/>
          </a:bodyPr>
          <a:lstStyle/>
          <a:p>
            <a:pPr algn="r"/>
            <a:r>
              <a:rPr lang="ru-RU" sz="1800" u="sng" dirty="0" smtClean="0">
                <a:solidFill>
                  <a:srgbClr val="C00000"/>
                </a:solidFill>
              </a:rPr>
              <a:t>Медвежонок Миша талисман </a:t>
            </a:r>
            <a:r>
              <a:rPr lang="en-US" sz="1800" u="sng" dirty="0" smtClean="0">
                <a:solidFill>
                  <a:srgbClr val="C00000"/>
                </a:solidFill>
              </a:rPr>
              <a:t>XXII</a:t>
            </a:r>
            <a:r>
              <a:rPr lang="ru-RU" sz="1800" u="sng" dirty="0" smtClean="0">
                <a:solidFill>
                  <a:srgbClr val="C00000"/>
                </a:solidFill>
              </a:rPr>
              <a:t> летних Олимпийских игр, проходивших в 1980 г. в Москве.</a:t>
            </a:r>
          </a:p>
          <a:p>
            <a:pPr algn="r"/>
            <a:r>
              <a:rPr lang="ru-RU" sz="1800" u="sng" dirty="0" smtClean="0">
                <a:solidFill>
                  <a:srgbClr val="C00000"/>
                </a:solidFill>
              </a:rPr>
              <a:t>Имя Миша – прозвище русского медведя из русских народных сказок. Ему присущи такие качества, как сила, упорство и удаль</a:t>
            </a:r>
            <a:r>
              <a:rPr lang="ru-RU" sz="1800" u="sng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ÐÑÑÑÑÐµÐµ! ÐÑÑÐµ! Ð¡Ð¸Ð»ÑÐ½ÐµÐµ!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000108"/>
            <a:ext cx="5715000" cy="571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52"/>
            <a:ext cx="8229600" cy="452596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Талисманы зимних Олимпийских игр в 2014 г. с 7 по 23 февраля, которые проводились в городе Сочи – Леопард, Белый Мишка и Зайка. </a:t>
            </a:r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HIoT_v3u0w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428604"/>
            <a:ext cx="9115321" cy="600076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Спасибо за внимание</a:t>
            </a:r>
            <a:endParaRPr lang="ru-RU" sz="6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</TotalTime>
  <Words>228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История  Олимпийских игр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16</cp:revision>
  <dcterms:created xsi:type="dcterms:W3CDTF">2019-10-17T17:51:13Z</dcterms:created>
  <dcterms:modified xsi:type="dcterms:W3CDTF">2019-10-19T04:04:37Z</dcterms:modified>
</cp:coreProperties>
</file>