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0" r:id="rId2"/>
    <p:sldId id="267" r:id="rId3"/>
    <p:sldId id="271" r:id="rId4"/>
    <p:sldId id="272" r:id="rId5"/>
    <p:sldId id="273" r:id="rId6"/>
    <p:sldId id="276" r:id="rId7"/>
    <p:sldId id="274" r:id="rId8"/>
    <p:sldId id="275" r:id="rId9"/>
    <p:sldId id="278" r:id="rId10"/>
    <p:sldId id="27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ика\Рабочий стол\23-fevralya_3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КРИТЕРИИ ОЦЕНИВАНИЯ РИСУНКА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4525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Композиция выполнена правильно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Верный выбор цветовой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гаммы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Раскрытие темы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4)Оригинальность замысла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Аккуратность и тщательность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Завершённость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Самостоятельность выполнения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АЛГОРИТМ САМООЦЕНКИ: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        </a:t>
            </a:r>
            <a:endParaRPr lang="ru-RU" dirty="0" smtClean="0"/>
          </a:p>
          <a:p>
            <a:r>
              <a:rPr lang="ru-RU" sz="3600" dirty="0" smtClean="0"/>
              <a:t>Какова была цель задания (задачи)?</a:t>
            </a:r>
          </a:p>
          <a:p>
            <a:r>
              <a:rPr lang="ru-RU" sz="3600" dirty="0" smtClean="0"/>
              <a:t>Удалось получить результат (решение, ответ)?</a:t>
            </a:r>
          </a:p>
          <a:p>
            <a:r>
              <a:rPr lang="ru-RU" sz="3600" dirty="0" smtClean="0"/>
              <a:t>Самостоятельно или с чьей – то помощью?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Вика\Рабочий стол\45945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7074" y="1"/>
            <a:ext cx="9351074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11560" y="256490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Поздравительная открытка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ика\Рабочий стол\картинки\картинки\6692599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104456" cy="6669360"/>
          </a:xfrm>
          <a:prstGeom prst="rect">
            <a:avLst/>
          </a:prstGeom>
          <a:noFill/>
        </p:spPr>
      </p:pic>
      <p:pic>
        <p:nvPicPr>
          <p:cNvPr id="2051" name="Picture 3" descr="C:\Documents and Settings\Вика\Рабочий стол\картинки\картинки\ArticlePortletImage_71069494_korotkiepozdravleniyas23fevralyavstih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6449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картинки\08_02_23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248472" cy="6336704"/>
          </a:xfrm>
          <a:prstGeom prst="rect">
            <a:avLst/>
          </a:prstGeom>
          <a:noFill/>
        </p:spPr>
      </p:pic>
      <p:pic>
        <p:nvPicPr>
          <p:cNvPr id="1027" name="Picture 3" descr="G:\картинки\23-february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8640"/>
            <a:ext cx="417646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картинки\23fe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248472" cy="6264696"/>
          </a:xfrm>
          <a:prstGeom prst="rect">
            <a:avLst/>
          </a:prstGeom>
          <a:noFill/>
        </p:spPr>
      </p:pic>
      <p:pic>
        <p:nvPicPr>
          <p:cNvPr id="2051" name="Picture 3" descr="G:\картинки\83933176_545654503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4104455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картинки\podelki-iz-bumagi-na-23-fevralja-svoimi-rukami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933056"/>
            <a:ext cx="4032448" cy="2924944"/>
          </a:xfrm>
          <a:prstGeom prst="rect">
            <a:avLst/>
          </a:prstGeom>
          <a:noFill/>
        </p:spPr>
      </p:pic>
      <p:pic>
        <p:nvPicPr>
          <p:cNvPr id="5124" name="Picture 4" descr="G:\20150210YwDRF7T9kCMjt30v_CbNlM_large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64496" cy="3744416"/>
          </a:xfrm>
          <a:prstGeom prst="rect">
            <a:avLst/>
          </a:prstGeom>
          <a:noFill/>
        </p:spPr>
      </p:pic>
      <p:pic>
        <p:nvPicPr>
          <p:cNvPr id="5125" name="Picture 5" descr="G:\картинки\image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6632"/>
            <a:ext cx="4283968" cy="3888432"/>
          </a:xfrm>
          <a:prstGeom prst="rect">
            <a:avLst/>
          </a:prstGeom>
          <a:noFill/>
        </p:spPr>
      </p:pic>
      <p:pic>
        <p:nvPicPr>
          <p:cNvPr id="5126" name="Picture 6" descr="G:\картинки\090825bc1d264d2ed782f3d037d919b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005064"/>
            <a:ext cx="4536504" cy="272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G:\2015021056e8krGFFwY0OWf4_Q8opW_large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4239380" cy="6336704"/>
          </a:xfrm>
          <a:prstGeom prst="rect">
            <a:avLst/>
          </a:prstGeom>
          <a:noFill/>
        </p:spPr>
      </p:pic>
      <p:pic>
        <p:nvPicPr>
          <p:cNvPr id="3077" name="Picture 5" descr="G:\картинки\0e966fde1b805fb1471c26588c01fa9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176463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G:\картинки\101536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9667" cy="3933056"/>
          </a:xfrm>
          <a:prstGeom prst="rect">
            <a:avLst/>
          </a:prstGeom>
          <a:noFill/>
        </p:spPr>
      </p:pic>
      <p:pic>
        <p:nvPicPr>
          <p:cNvPr id="4099" name="Picture 3" descr="G:\картинки\158598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3933056"/>
          </a:xfrm>
          <a:prstGeom prst="rect">
            <a:avLst/>
          </a:prstGeom>
          <a:noFill/>
        </p:spPr>
      </p:pic>
      <p:pic>
        <p:nvPicPr>
          <p:cNvPr id="4100" name="Picture 4" descr="G:\картинки\foto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933056"/>
            <a:ext cx="5256584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АЛГОРИТМ РАБОТЫ: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1.Выбрать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нужные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элементы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Подобрать цвета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3.Расположить правильно лист бумаги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4.Приступить 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работе: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расположите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горизонтально лист бумаги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нарисуйте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элементы открытки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раскрасьте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открытку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Оценить работу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98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АЛГОРИТМ РАБОТЫ:</vt:lpstr>
      <vt:lpstr>КРИТЕРИИ ОЦЕНИВАНИЯ РИСУНКА </vt:lpstr>
      <vt:lpstr>АЛГОРИТМ САМООЦЕНКИ: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Lydmila</dc:creator>
  <cp:lastModifiedBy>RePack by SPecialiST</cp:lastModifiedBy>
  <cp:revision>44</cp:revision>
  <dcterms:created xsi:type="dcterms:W3CDTF">2014-02-19T13:40:48Z</dcterms:created>
  <dcterms:modified xsi:type="dcterms:W3CDTF">2015-02-10T16:44:55Z</dcterms:modified>
</cp:coreProperties>
</file>