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0" r:id="rId3"/>
    <p:sldId id="273" r:id="rId4"/>
    <p:sldId id="274" r:id="rId5"/>
    <p:sldId id="277" r:id="rId6"/>
    <p:sldId id="276" r:id="rId7"/>
    <p:sldId id="272" r:id="rId8"/>
    <p:sldId id="282" r:id="rId9"/>
    <p:sldId id="275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" y="476672"/>
            <a:ext cx="8172400" cy="4968552"/>
          </a:xfrm>
        </p:spPr>
        <p:txBody>
          <a:bodyPr>
            <a:noAutofit/>
          </a:bodyPr>
          <a:lstStyle/>
          <a:p>
            <a:pPr algn="ctr"/>
            <a:r>
              <a:rPr lang="en-US" sz="4800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Projekt</a:t>
            </a:r>
            <a:r>
              <a:rPr lang="ru-RU" sz="4800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/>
            </a:r>
            <a:br>
              <a:rPr lang="ru-RU" sz="4800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</a:br>
            <a:r>
              <a:rPr lang="ru-RU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/>
            </a:r>
            <a:br>
              <a:rPr lang="ru-RU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</a:br>
            <a:r>
              <a:rPr lang="ru-RU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«</a:t>
            </a:r>
            <a:r>
              <a:rPr lang="de-DE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Der </a:t>
            </a:r>
            <a:r>
              <a:rPr lang="de-DE" sz="4800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wissenschaftlich-technische Fortschritt. Was hat er uns gebracht</a:t>
            </a:r>
            <a:r>
              <a:rPr lang="de-DE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?</a:t>
            </a:r>
            <a:r>
              <a:rPr lang="ru-RU" sz="48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»</a:t>
            </a:r>
            <a:r>
              <a:rPr lang="de-DE" sz="4800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/>
            </a:r>
            <a:br>
              <a:rPr lang="de-DE" sz="4800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</a:br>
            <a:endParaRPr lang="ru-RU" sz="48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60632" y="5373216"/>
            <a:ext cx="7239000" cy="101051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888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иология\Desktop\конференция немецкий язык\6f3c878a66e8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0" y="0"/>
            <a:ext cx="9150230" cy="6855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412776"/>
            <a:ext cx="65165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 smtClean="0">
                <a:solidFill>
                  <a:schemeClr val="bg1"/>
                </a:solidFill>
              </a:rPr>
              <a:t>Krankheiten</a:t>
            </a:r>
            <a:r>
              <a:rPr lang="en-US" sz="4000" dirty="0" smtClean="0">
                <a:solidFill>
                  <a:schemeClr val="bg1"/>
                </a:solidFill>
              </a:rPr>
              <a:t> und </a:t>
            </a:r>
            <a:r>
              <a:rPr lang="en-US" sz="4000" dirty="0" err="1" smtClean="0">
                <a:solidFill>
                  <a:schemeClr val="bg1"/>
                </a:solidFill>
              </a:rPr>
              <a:t>Epidemien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84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6480048" cy="2301240"/>
          </a:xfrm>
        </p:spPr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Umweltprobleme</a:t>
            </a:r>
            <a:r>
              <a:rPr lang="en-US" dirty="0" smtClean="0"/>
              <a:t> des 21. </a:t>
            </a:r>
            <a:r>
              <a:rPr lang="en-US" dirty="0" err="1" smtClean="0"/>
              <a:t>Jahrhunderts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530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иология\Desktop\конференция немецкий язык\792b613c7ae089a91dc0abeaedd273ce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4" y="0"/>
            <a:ext cx="9123856" cy="68627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704" y="5589240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chemeClr val="bg1"/>
                </a:solidFill>
              </a:rPr>
              <a:t>Erdbeben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3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иняз\Новая папка (3)\01_05_navodneniya_v_rossii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594928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 smtClean="0">
                <a:solidFill>
                  <a:schemeClr val="bg1"/>
                </a:solidFill>
              </a:rPr>
              <a:t>Ü</a:t>
            </a:r>
            <a:r>
              <a:rPr lang="en-US" sz="3600" b="1" dirty="0" err="1" smtClean="0">
                <a:solidFill>
                  <a:schemeClr val="bg1"/>
                </a:solidFill>
              </a:rPr>
              <a:t>berschwemmung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55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иняз\798334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24"/>
            <a:ext cx="9161760" cy="6870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99229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Einschlag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eines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gro</a:t>
            </a:r>
            <a:r>
              <a:rPr lang="el-GR" sz="3600" dirty="0" smtClean="0">
                <a:solidFill>
                  <a:schemeClr val="bg1"/>
                </a:solidFill>
              </a:rPr>
              <a:t>β</a:t>
            </a:r>
            <a:r>
              <a:rPr lang="en-US" sz="3600" dirty="0" smtClean="0">
                <a:solidFill>
                  <a:schemeClr val="bg1"/>
                </a:solidFill>
              </a:rPr>
              <a:t>en </a:t>
            </a:r>
            <a:r>
              <a:rPr lang="en-US" sz="3600" dirty="0" err="1" smtClean="0">
                <a:solidFill>
                  <a:schemeClr val="bg1"/>
                </a:solidFill>
              </a:rPr>
              <a:t>Metioriten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08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321"/>
            <a:ext cx="9144000" cy="689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1740" y="5768389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Abgang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einer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Lawine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0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иняз\Новая папка\-пожар_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02128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Riesiger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Waldbrand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457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иология\Desktop\конференция немецкий язык\300px-Tornato_11.09.05_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442"/>
            <a:ext cx="9163255" cy="68724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3444" y="5266246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chemeClr val="bg1"/>
                </a:solidFill>
              </a:rPr>
              <a:t>Taifune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88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Биология\Desktop\конференция немецкий язык\drou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324528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53320" y="58772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</a:t>
            </a:r>
            <a:r>
              <a:rPr lang="el-GR" sz="3600" dirty="0" smtClean="0">
                <a:solidFill>
                  <a:schemeClr val="bg1"/>
                </a:solidFill>
              </a:rPr>
              <a:t>ϋ</a:t>
            </a:r>
            <a:r>
              <a:rPr lang="en-US" sz="3600" dirty="0" err="1" smtClean="0">
                <a:solidFill>
                  <a:schemeClr val="bg1"/>
                </a:solidFill>
              </a:rPr>
              <a:t>stenbildung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63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160</TotalTime>
  <Words>28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Projekt  «Der wissenschaftlich-technische Fortschritt. Was hat er uns gebracht?» </vt:lpstr>
      <vt:lpstr>Die Umweltprobleme des 21. Jahrhunderts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Weltberühmte Wissenschaftler und Erfinder.</dc:title>
  <dc:creator>Биология</dc:creator>
  <cp:lastModifiedBy>Ya</cp:lastModifiedBy>
  <cp:revision>19</cp:revision>
  <dcterms:created xsi:type="dcterms:W3CDTF">2015-12-16T10:02:20Z</dcterms:created>
  <dcterms:modified xsi:type="dcterms:W3CDTF">2019-10-19T12:02:37Z</dcterms:modified>
</cp:coreProperties>
</file>