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5" r:id="rId8"/>
    <p:sldId id="267" r:id="rId9"/>
    <p:sldId id="268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48B1"/>
    <a:srgbClr val="ADBA06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DD88-EDC6-4BDF-8853-5B99405AAE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A60D-C3A0-4ED8-BFAB-2BEA35EE3E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DD88-EDC6-4BDF-8853-5B99405AAE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A60D-C3A0-4ED8-BFAB-2BEA35EE3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DD88-EDC6-4BDF-8853-5B99405AAE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A60D-C3A0-4ED8-BFAB-2BEA35EE3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DD88-EDC6-4BDF-8853-5B99405AAE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A60D-C3A0-4ED8-BFAB-2BEA35EE3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DD88-EDC6-4BDF-8853-5B99405AAE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503A60D-C3A0-4ED8-BFAB-2BEA35EE3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DD88-EDC6-4BDF-8853-5B99405AAE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A60D-C3A0-4ED8-BFAB-2BEA35EE3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DD88-EDC6-4BDF-8853-5B99405AAE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A60D-C3A0-4ED8-BFAB-2BEA35EE3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DD88-EDC6-4BDF-8853-5B99405AAE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A60D-C3A0-4ED8-BFAB-2BEA35EE3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DD88-EDC6-4BDF-8853-5B99405AAE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A60D-C3A0-4ED8-BFAB-2BEA35EE3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DD88-EDC6-4BDF-8853-5B99405AAE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A60D-C3A0-4ED8-BFAB-2BEA35EE3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DD88-EDC6-4BDF-8853-5B99405AAE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A60D-C3A0-4ED8-BFAB-2BEA35EE3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AD9DD88-EDC6-4BDF-8853-5B99405AAE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503A60D-C3A0-4ED8-BFAB-2BEA35EE3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 безопасности на дорогах.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Нужно слушаться без спора 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Указаний светофора: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Нужно правила движения 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Выполнять без возражения.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5" name="Содержимое 4" descr="image_1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628" y="857232"/>
            <a:ext cx="3357585" cy="3357586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337026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Везде и всюду правила,</a:t>
            </a:r>
            <a:br>
              <a:rPr lang="ru-RU" sz="2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Их надо знать всегда.</a:t>
            </a:r>
            <a:br>
              <a:rPr lang="ru-RU" sz="2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Без них не выйдут в плаванье</a:t>
            </a:r>
            <a:br>
              <a:rPr lang="ru-RU" sz="2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Из гавани суда.</a:t>
            </a:r>
            <a:br>
              <a:rPr lang="ru-RU" sz="2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Выходят в рейс по правилам</a:t>
            </a:r>
            <a:br>
              <a:rPr lang="ru-RU" sz="2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Полярник и пилот.</a:t>
            </a:r>
            <a:br>
              <a:rPr lang="ru-RU" sz="2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Свои имеют правила</a:t>
            </a:r>
            <a:br>
              <a:rPr lang="ru-RU" sz="2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Шофер и пешеход.</a:t>
            </a:r>
            <a:br>
              <a:rPr lang="ru-RU" sz="2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4572008"/>
            <a:ext cx="3008313" cy="1554155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000" dirty="0" smtClean="0"/>
              <a:t>Презентацию подготовила воспитатель: </a:t>
            </a:r>
            <a:r>
              <a:rPr lang="ru-RU" sz="2000" dirty="0" err="1" smtClean="0"/>
              <a:t>Назаренко</a:t>
            </a:r>
            <a:r>
              <a:rPr lang="ru-RU" sz="2000" dirty="0" smtClean="0"/>
              <a:t> Н.Д.</a:t>
            </a:r>
            <a:endParaRPr lang="ru-RU" sz="2000" dirty="0"/>
          </a:p>
        </p:txBody>
      </p:sp>
      <p:pic>
        <p:nvPicPr>
          <p:cNvPr id="5" name="Содержимое 4" descr="IMG_339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786314" y="1500174"/>
            <a:ext cx="3223908" cy="2643206"/>
          </a:xfr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EC48B1"/>
                </a:solidFill>
              </a:rPr>
              <a:t>Спасибо за внимание!</a:t>
            </a:r>
            <a:endParaRPr lang="ru-RU" dirty="0">
              <a:solidFill>
                <a:srgbClr val="EC48B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Правила дорожные, не так уж и сложны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>
                <a:solidFill>
                  <a:srgbClr val="FFC000"/>
                </a:solidFill>
              </a:rPr>
              <a:t>В жизни эти правила очень всем нужны!</a:t>
            </a:r>
            <a:endParaRPr lang="ru-RU" sz="2800" dirty="0">
              <a:solidFill>
                <a:srgbClr val="FFC000"/>
              </a:solidFill>
            </a:endParaRPr>
          </a:p>
        </p:txBody>
      </p:sp>
      <p:pic>
        <p:nvPicPr>
          <p:cNvPr id="5" name="Содержимое 4" descr="IMG_335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714488"/>
            <a:ext cx="3324220" cy="2493165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" name="Содержимое 5" descr="IMG_335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86380" y="3643314"/>
            <a:ext cx="3252782" cy="2439587"/>
          </a:xfrm>
          <a:effectLst>
            <a:glow rad="101600">
              <a:srgbClr val="FFFF00">
                <a:alpha val="60000"/>
              </a:srgbClr>
            </a:glo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Девочки и мальчики , все без исключения. </a:t>
            </a:r>
            <a:br>
              <a:rPr lang="ru-RU" sz="2800" dirty="0" smtClean="0"/>
            </a:br>
            <a:r>
              <a:rPr lang="ru-RU" sz="2800" dirty="0" smtClean="0"/>
              <a:t>Соблюдайте правила дорожного движения!</a:t>
            </a:r>
            <a:endParaRPr lang="ru-RU" sz="2800" dirty="0"/>
          </a:p>
        </p:txBody>
      </p:sp>
      <p:pic>
        <p:nvPicPr>
          <p:cNvPr id="5" name="Содержимое 4" descr="IMG_335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2714620"/>
            <a:ext cx="2895592" cy="2171694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" name="Содержимое 5" descr="IMG_336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643570" y="2786058"/>
            <a:ext cx="2857520" cy="2143140"/>
          </a:xfrm>
          <a:effectLst>
            <a:glow rad="101600">
              <a:srgbClr val="FFFF00">
                <a:alpha val="60000"/>
              </a:srgbClr>
            </a:glo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 </a:t>
            </a:r>
            <a:r>
              <a:rPr lang="ru-RU" sz="31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Чтоб по улицам гулять нужно правила нам знать. Как пройти дорогу скоро по сигналу светофора</a:t>
            </a: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 </a:t>
            </a:r>
            <a:endParaRPr lang="ru-RU" sz="3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336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2428868"/>
            <a:ext cx="3248439" cy="2643206"/>
          </a:xfrm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6" name="Содержимое 5" descr="image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635798" y="2428869"/>
            <a:ext cx="2903363" cy="2714644"/>
          </a:xfrm>
          <a:effectLst>
            <a:glow rad="101600">
              <a:srgbClr val="FF0000">
                <a:alpha val="60000"/>
              </a:srgbClr>
            </a:glo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Раньше счета и письма, рисованья , чтенья, всем ребятам нужно знать « АЗБУКУ ДВИЖЕНИЯ»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336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714620"/>
            <a:ext cx="2857520" cy="214314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Содержимое 5" descr="IMG_336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857884" y="2786058"/>
            <a:ext cx="2824153" cy="2118115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Круглый знак похож на мяч,  он движенье запрещает, не успеет тот на матч, кто движение нарушает.</a:t>
            </a:r>
            <a:endParaRPr lang="ru-RU" sz="24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33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86050" y="2428868"/>
            <a:ext cx="3714774" cy="2786081"/>
          </a:xfrm>
          <a:effectLst>
            <a:glow rad="228600">
              <a:srgbClr val="FFFF00">
                <a:alpha val="40000"/>
              </a:srgbClr>
            </a:glo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Замечательные знаки , соблюдайте их ребята!</a:t>
            </a:r>
            <a:endParaRPr lang="ru-RU" dirty="0"/>
          </a:p>
        </p:txBody>
      </p:sp>
      <p:pic>
        <p:nvPicPr>
          <p:cNvPr id="5" name="Содержимое 4" descr="IMG_337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2786058"/>
            <a:ext cx="3333773" cy="2357454"/>
          </a:xfrm>
          <a:effectLst>
            <a:glow rad="228600">
              <a:srgbClr val="FF0000">
                <a:alpha val="40000"/>
              </a:srgbClr>
            </a:glow>
          </a:effectLst>
        </p:spPr>
      </p:pic>
      <p:pic>
        <p:nvPicPr>
          <p:cNvPr id="6" name="Содержимое 5" descr="IMG_337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00694" y="2786058"/>
            <a:ext cx="3395658" cy="2357454"/>
          </a:xfrm>
          <a:effectLst>
            <a:glow rad="228600">
              <a:srgbClr val="EC48B1">
                <a:alpha val="40000"/>
              </a:srgbClr>
            </a:glo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74786"/>
          </a:xfrm>
        </p:spPr>
        <p:txBody>
          <a:bodyPr>
            <a:normAutofit fontScale="90000"/>
          </a:bodyPr>
          <a:lstStyle/>
          <a:p>
            <a: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Там , где шумный перекресток и машин не сосчитать, перейти не так уж просто если правила не знать</a:t>
            </a:r>
            <a:r>
              <a:rPr lang="ru-RU" sz="31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100" b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337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2714620"/>
            <a:ext cx="3143272" cy="2357454"/>
          </a:xfrm>
          <a:effectLst>
            <a:glow rad="228600">
              <a:srgbClr val="EC48B1">
                <a:alpha val="40000"/>
              </a:srgbClr>
            </a:glow>
          </a:effectLst>
        </p:spPr>
      </p:pic>
      <p:pic>
        <p:nvPicPr>
          <p:cNvPr id="6" name="Содержимое 5" descr="IMG_337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429256" y="2786058"/>
            <a:ext cx="2786082" cy="2225273"/>
          </a:xfrm>
          <a:effectLst>
            <a:glow rad="228600">
              <a:srgbClr val="EC48B1">
                <a:alpha val="40000"/>
              </a:srgbClr>
            </a:glo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Пусть запомнят твердо дети: верно поступает тот, кто лишь при зеленом свете через улицу идет!</a:t>
            </a:r>
            <a:endParaRPr lang="ru-RU" sz="2800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339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19108" y="1643050"/>
            <a:ext cx="3048021" cy="2286016"/>
          </a:xfrm>
          <a:effectLst>
            <a:glow rad="228600">
              <a:srgbClr val="EC48B1">
                <a:alpha val="40000"/>
              </a:srgbClr>
            </a:glow>
          </a:effectLst>
        </p:spPr>
      </p:pic>
      <p:pic>
        <p:nvPicPr>
          <p:cNvPr id="10" name="Содержимое 9" descr="IMG_339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643570" y="3786190"/>
            <a:ext cx="2857520" cy="2143140"/>
          </a:xfrm>
          <a:effectLst>
            <a:glow rad="228600">
              <a:srgbClr val="EC48B1">
                <a:alpha val="40000"/>
              </a:srgbClr>
            </a:glo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89</TotalTime>
  <Words>123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О безопасности на дорогах.</vt:lpstr>
      <vt:lpstr>Правила дорожные, не так уж и сложны. В жизни эти правила очень всем нужны!</vt:lpstr>
      <vt:lpstr>Девочки и мальчики , все без исключения.  Соблюдайте правила дорожного движения!</vt:lpstr>
      <vt:lpstr> Чтоб по улицам гулять нужно правила нам знать. Как пройти дорогу скоро по сигналу светофора! </vt:lpstr>
      <vt:lpstr>Раньше счета и письма, рисованья , чтенья, всем ребятам нужно знать « АЗБУКУ ДВИЖЕНИЯ»</vt:lpstr>
      <vt:lpstr>Круглый знак похож на мяч,  он движенье запрещает, не успеет тот на матч, кто движение нарушает.</vt:lpstr>
      <vt:lpstr>Замечательные знаки , соблюдайте их ребята!</vt:lpstr>
      <vt:lpstr>  Там , где шумный перекресток и машин не сосчитать, перейти не так уж просто если правила не знать   </vt:lpstr>
      <vt:lpstr>Пусть запомнят твердо дети: верно поступает тот, кто лишь при зеленом свете через улицу идет!</vt:lpstr>
      <vt:lpstr>Везде и всюду правила, Их надо знать всегда. Без них не выйдут в плаванье Из гавани суда. Выходят в рейс по правилам Полярник и пилот. Свои имеют правила Шофер и пешеход.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безопсности на дорогах</dc:title>
  <dc:creator>Lenovo</dc:creator>
  <cp:lastModifiedBy>Lenovo</cp:lastModifiedBy>
  <cp:revision>10</cp:revision>
  <dcterms:created xsi:type="dcterms:W3CDTF">2016-04-21T11:50:50Z</dcterms:created>
  <dcterms:modified xsi:type="dcterms:W3CDTF">2019-10-19T14:38:03Z</dcterms:modified>
</cp:coreProperties>
</file>