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0" r:id="rId1"/>
  </p:sldMasterIdLst>
  <p:sldIdLst>
    <p:sldId id="290" r:id="rId2"/>
    <p:sldId id="261" r:id="rId3"/>
    <p:sldId id="295" r:id="rId4"/>
    <p:sldId id="262" r:id="rId5"/>
    <p:sldId id="274" r:id="rId6"/>
    <p:sldId id="268" r:id="rId7"/>
    <p:sldId id="269" r:id="rId8"/>
    <p:sldId id="277" r:id="rId9"/>
    <p:sldId id="278" r:id="rId10"/>
    <p:sldId id="279" r:id="rId11"/>
    <p:sldId id="294" r:id="rId12"/>
    <p:sldId id="275" r:id="rId13"/>
    <p:sldId id="281" r:id="rId14"/>
    <p:sldId id="280" r:id="rId15"/>
    <p:sldId id="265" r:id="rId16"/>
    <p:sldId id="284" r:id="rId17"/>
    <p:sldId id="285" r:id="rId18"/>
    <p:sldId id="286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24" autoAdjust="0"/>
  </p:normalViewPr>
  <p:slideViewPr>
    <p:cSldViewPr snapToGrid="0">
      <p:cViewPr varScale="1">
        <p:scale>
          <a:sx n="86" d="100"/>
          <a:sy n="86" d="100"/>
        </p:scale>
        <p:origin x="3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227-9408-4526-BC3C-82E8D068B53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6EE0E-F551-49A0-9E12-A80A27FCC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130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227-9408-4526-BC3C-82E8D068B53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6EE0E-F551-49A0-9E12-A80A27FCC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35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227-9408-4526-BC3C-82E8D068B53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6EE0E-F551-49A0-9E12-A80A27FCC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32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227-9408-4526-BC3C-82E8D068B53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6EE0E-F551-49A0-9E12-A80A27FCC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909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227-9408-4526-BC3C-82E8D068B53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6EE0E-F551-49A0-9E12-A80A27FCC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614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227-9408-4526-BC3C-82E8D068B53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6EE0E-F551-49A0-9E12-A80A27FCC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551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227-9408-4526-BC3C-82E8D068B53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6EE0E-F551-49A0-9E12-A80A27FCC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964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227-9408-4526-BC3C-82E8D068B53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6EE0E-F551-49A0-9E12-A80A27FCC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89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227-9408-4526-BC3C-82E8D068B53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6EE0E-F551-49A0-9E12-A80A27FCC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736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227-9408-4526-BC3C-82E8D068B53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6EE0E-F551-49A0-9E12-A80A27FCC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577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227-9408-4526-BC3C-82E8D068B53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6EE0E-F551-49A0-9E12-A80A27FCC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756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73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40227-9408-4526-BC3C-82E8D068B530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6EE0E-F551-49A0-9E12-A80A27FCC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775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6200" y="0"/>
            <a:ext cx="802565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МБДОУ ЦРР детский сад № 4 «Ручеёк»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79756" y="925526"/>
            <a:ext cx="689413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Организация огорода 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на подоконнике в 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средней группе №1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«ПОДСОЛНУХИ»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76923" y="4621042"/>
            <a:ext cx="57449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Воспитатель </a:t>
            </a:r>
            <a:r>
              <a:rPr lang="ru-RU" sz="36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Сонникова</a:t>
            </a:r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А.Г.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97808" y="5413080"/>
            <a:ext cx="1458028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г. Лобня</a:t>
            </a:r>
          </a:p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2017</a:t>
            </a:r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611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541" y="714239"/>
            <a:ext cx="2757269" cy="54582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6938" y="617371"/>
            <a:ext cx="3686846" cy="5652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0912" y="784578"/>
            <a:ext cx="3880626" cy="531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892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0999" y="1109539"/>
            <a:ext cx="6864000" cy="514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09891" y="0"/>
            <a:ext cx="10994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аблюдаем за прорастанием семян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01628" y="1663375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3469" y="3815183"/>
            <a:ext cx="41183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огородной 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лаборатории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5130" y="1109539"/>
            <a:ext cx="2077165" cy="29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492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70" y="1148414"/>
            <a:ext cx="4445391" cy="49025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86303" y="2033708"/>
            <a:ext cx="3507115" cy="3132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734" y="1658366"/>
            <a:ext cx="3915000" cy="388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713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9342" y="1331537"/>
            <a:ext cx="4565944" cy="5220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54198" y="266675"/>
            <a:ext cx="58452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роводили опыты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337" y="1331537"/>
            <a:ext cx="3915000" cy="52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477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180" y="1301262"/>
            <a:ext cx="4192172" cy="44313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793" y="801859"/>
            <a:ext cx="5143500" cy="5430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122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0282" y="886265"/>
            <a:ext cx="4011344" cy="57783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034" y="1083212"/>
            <a:ext cx="5143500" cy="538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2854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5281" y="352800"/>
            <a:ext cx="6931197" cy="604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8848" y="253219"/>
            <a:ext cx="458048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учимся </a:t>
            </a:r>
          </a:p>
          <a:p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ухаживать </a:t>
            </a:r>
          </a:p>
          <a:p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 растениями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17164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9201" y="1539527"/>
            <a:ext cx="3263734" cy="3924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123" y="835956"/>
            <a:ext cx="3283103" cy="3924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93166" y="2389992"/>
            <a:ext cx="2953521" cy="3924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044918" y="1387956"/>
            <a:ext cx="4416000" cy="3312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617965" y="-236785"/>
            <a:ext cx="88998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читаем, играем, отгадываем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1967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3112" y="407901"/>
            <a:ext cx="90324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Огород </a:t>
            </a:r>
            <a:r>
              <a:rPr lang="ru-RU" sz="24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на окне это хороший помощник в воспитании у детей экологической культуры, созданию правильного отношения к живой природе, воспитания у детей умения радоваться красоте выращиваемых растений и результату своего труда. Наблюдения и уход за растениями способствуют развитию мышления, познавательного опыта, трудолюбия, любви к природе.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З</a:t>
            </a:r>
            <a:r>
              <a:rPr lang="ru-RU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елень </a:t>
            </a:r>
            <a:r>
              <a:rPr lang="ru-RU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подоконнике радует глаз и душу, снимает напряжение, повышает </a:t>
            </a:r>
            <a:r>
              <a:rPr lang="ru-RU" sz="24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настроение!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8164" y="3245005"/>
            <a:ext cx="1471965" cy="25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80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8483" y="375287"/>
            <a:ext cx="8064000" cy="604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140" y="771287"/>
            <a:ext cx="3404724" cy="52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800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631" y="390293"/>
            <a:ext cx="4455000" cy="594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3205" y="390293"/>
            <a:ext cx="4455000" cy="59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38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5858" y="253218"/>
            <a:ext cx="8352000" cy="62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660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7368" y="0"/>
            <a:ext cx="75864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знакомимся с семенами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18488" y="931804"/>
            <a:ext cx="4768947" cy="4752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9212" y="923330"/>
            <a:ext cx="3915000" cy="52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74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794" y="996237"/>
            <a:ext cx="4212000" cy="5616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3210" y="996237"/>
            <a:ext cx="4212000" cy="5616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305158" y="72907"/>
            <a:ext cx="36854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ажаем лук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6160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6209" y="998806"/>
            <a:ext cx="3441895" cy="5652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0897" y="998806"/>
            <a:ext cx="3563880" cy="5652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881" y="998806"/>
            <a:ext cx="3446584" cy="5652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36041" y="0"/>
            <a:ext cx="71761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ажаем горох и фасоль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8960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322" y="1921413"/>
            <a:ext cx="11293358" cy="3852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48697" y="167087"/>
            <a:ext cx="107483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наблюдаем за ростом и развитием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растений 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3479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474" y="239151"/>
            <a:ext cx="3362180" cy="5004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1941" y="1575580"/>
            <a:ext cx="3530991" cy="496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4219" y="478302"/>
            <a:ext cx="4239000" cy="56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5238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908</TotalTime>
  <Words>116</Words>
  <Application>Microsoft Office PowerPoint</Application>
  <PresentationFormat>Широкоэкранный</PresentationFormat>
  <Paragraphs>24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61</cp:revision>
  <dcterms:created xsi:type="dcterms:W3CDTF">2017-02-27T09:30:01Z</dcterms:created>
  <dcterms:modified xsi:type="dcterms:W3CDTF">2019-10-19T17:44:51Z</dcterms:modified>
</cp:coreProperties>
</file>