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9"/>
  </p:notesMasterIdLst>
  <p:sldIdLst>
    <p:sldId id="260" r:id="rId2"/>
    <p:sldId id="261" r:id="rId3"/>
    <p:sldId id="307" r:id="rId4"/>
    <p:sldId id="280" r:id="rId5"/>
    <p:sldId id="282" r:id="rId6"/>
    <p:sldId id="309" r:id="rId7"/>
    <p:sldId id="30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00"/>
    <a:srgbClr val="9148A0"/>
    <a:srgbClr val="F5F517"/>
    <a:srgbClr val="DDFFDD"/>
    <a:srgbClr val="00FF99"/>
    <a:srgbClr val="003300"/>
    <a:srgbClr val="C1FFC1"/>
    <a:srgbClr val="9BFF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CEF53A1F-5F14-4A62-8D17-CC8CB5D06565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09A65F4-0CB1-4C67-816C-B06F0003C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489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9A65F4-0CB1-4C67-816C-B06F0003CBD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>
              <a:defRPr/>
            </a:pPr>
            <a:fld id="{C98BF5E6-1FF2-4170-8286-87251EC4117C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smtClean="0"/>
              <a:t>corowina.ucoz.com</a:t>
            </a:r>
            <a:endParaRPr lang="ru-RU"/>
          </a:p>
        </p:txBody>
      </p:sp>
      <p:pic>
        <p:nvPicPr>
          <p:cNvPr id="15" name="Рисунок 14" descr="a_e2d893b5.jpg"/>
          <p:cNvPicPr>
            <a:picLocks noChangeAspect="1"/>
          </p:cNvPicPr>
          <p:nvPr userDrawn="1"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142875"/>
            <a:ext cx="142875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C0F52F-49DB-4E6A-BB96-8699733E5431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B032FD-29DD-4649-8D87-D9FA5224D0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572AD8-2D6B-4564-827C-CC63DDA51738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3E1D1-AAEF-454A-9119-CE765D97E2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AC194D-F021-4944-97C3-8FAAAFA34ED8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B650A7-01AB-4721-9E21-A24488CEE5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9E0CF2-6729-4759-9A9E-5FE4DFC3EEDB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A448EE-405B-40CD-BDE7-AA474C5A38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4CECF9-D81B-4603-9DB0-9A68ED6C49A4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4D500-2677-45C0-8C3D-CF2E83E7CA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995641-C27F-4BC0-829E-81D5FAEEB992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638AAA-EC2B-44B6-AA22-FA089171D0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59B0D3-06F4-4941-8FF2-D4D14187D9C3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C2DFE-3069-4A93-876F-DB56067E1C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E4FF0B-2D77-4D9B-AB44-18022AF7B3A4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DE522-45AA-4B59-8805-C11C6BF7E8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fld id="{F3E0E601-6810-4A64-BC91-360081898BDA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>
              <a:defRPr/>
            </a:pPr>
            <a:fld id="{E34797AA-F4D1-4844-8CA2-A37101DE3A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fld id="{12BF5A2A-B67F-454F-8677-45997156D3A7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>
              <a:defRPr/>
            </a:pPr>
            <a:fld id="{D4CAD02C-D0C3-4036-98C2-321D411E20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D23610B0-6282-4072-9CED-5D317AACAB4B}" type="datetimeFigureOut">
              <a:rPr lang="ru-RU" smtClean="0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r>
              <a:rPr lang="en-US" smtClean="0"/>
              <a:t>corowina.ucoz.com</a:t>
            </a:r>
            <a:endParaRPr lang="ru-RU"/>
          </a:p>
        </p:txBody>
      </p:sp>
      <p:sp>
        <p:nvSpPr>
          <p:cNvPr id="15" name="Скругленный прямоугольник 14"/>
          <p:cNvSpPr/>
          <p:nvPr userDrawn="1"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" name="Рисунок 15" descr="1263974281_6.jpg"/>
          <p:cNvPicPr>
            <a:picLocks noChangeAspect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920880" cy="424847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Пальчиковые  игры  в развитии речи детей младшего дошкольного возраста.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Воспитатель Королева И.А.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7992888" cy="864096"/>
          </a:xfrm>
        </p:spPr>
        <p:txBody>
          <a:bodyPr>
            <a:noAutofit/>
          </a:bodyPr>
          <a:lstStyle/>
          <a:p>
            <a:pPr algn="l"/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у детей основы речевой моторики на основе пальчиковых игр.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7344816" cy="4320480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AA2B1E"/>
              </a:buClr>
              <a:buNone/>
            </a:pPr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Clr>
                <a:srgbClr val="AA2B1E"/>
              </a:buClr>
              <a:buFont typeface="Wingdings" pitchFamily="2" charset="2"/>
              <a:buChar char="q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Интегрировать пальчиковые игры, упражнения в речевой деятельности детей.</a:t>
            </a:r>
          </a:p>
          <a:p>
            <a:pPr lvl="0">
              <a:buClr>
                <a:srgbClr val="AA2B1E"/>
              </a:buClr>
              <a:buFont typeface="Wingdings" pitchFamily="2" charset="2"/>
              <a:buChar char="q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Совершенствовать мелкую моторику детей через пальчиковые игры.</a:t>
            </a:r>
          </a:p>
          <a:p>
            <a:pPr lvl="0">
              <a:buClr>
                <a:srgbClr val="AA2B1E"/>
              </a:buClr>
              <a:buFont typeface="Wingdings" pitchFamily="2" charset="2"/>
              <a:buChar char="q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Систематизировать работу по совершенствованию пальчиковой моторики.</a:t>
            </a:r>
          </a:p>
          <a:p>
            <a:pPr lvl="0">
              <a:buClr>
                <a:srgbClr val="AA2B1E"/>
              </a:buClr>
              <a:buFont typeface="Wingdings" pitchFamily="2" charset="2"/>
              <a:buChar char="q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Повысить уровень компетентности родителей о значимости пальчиковых игр в раннем возрасте.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620689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Пальчиковые игры </a:t>
            </a:r>
            <a:endParaRPr lang="ru-RU" sz="32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134076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Развивают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56490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Ловкость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2636912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Речь детей 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2924944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Образное мышление 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645024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148A0"/>
                </a:solidFill>
                <a:latin typeface="Times New Roman" pitchFamily="18" charset="0"/>
                <a:cs typeface="Times New Roman" pitchFamily="18" charset="0"/>
              </a:rPr>
              <a:t>Гибкость речи </a:t>
            </a:r>
            <a:endParaRPr lang="ru-RU" sz="2400" b="1" dirty="0">
              <a:solidFill>
                <a:srgbClr val="9148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136" y="364502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Звуковую культуру </a:t>
            </a:r>
            <a:endParaRPr lang="ru-RU" sz="24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4437112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Умение   управлять своими движениями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5373216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Творческую активность 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522920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Кругозор 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2123728" y="1916832"/>
            <a:ext cx="2448272" cy="792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4427984" y="1916832"/>
            <a:ext cx="144016" cy="26642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4139952" y="1988840"/>
            <a:ext cx="432048" cy="11521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2051720" y="1916832"/>
            <a:ext cx="2520280" cy="19442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572000" y="1916832"/>
            <a:ext cx="1944216" cy="352839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572000" y="1916832"/>
            <a:ext cx="2808312" cy="8640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2555776" y="1916832"/>
            <a:ext cx="2016224" cy="3600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572000" y="1916832"/>
            <a:ext cx="2736304" cy="18722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7077377" cy="4051578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 развивает воображение, логическое мышление, что способствует развитию речи у  детей раннего возраста.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63440" y="476672"/>
            <a:ext cx="4013016" cy="524785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Светлана\Desktop\dve-ladoshki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21088"/>
            <a:ext cx="3167062" cy="172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ветлана\Desktop\dve-ladoshk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3868737" cy="211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Пальчиковый театр - это волшебный мир, в котором ребенок радуется, играя, а, играя, познает окружающий мир. 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" r="2984"/>
          <a:stretch>
            <a:fillRect/>
          </a:stretch>
        </p:blipFill>
        <p:spPr>
          <a:xfrm>
            <a:off x="3419872" y="2276872"/>
            <a:ext cx="2736304" cy="3879981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игры с </a:t>
            </a:r>
            <a:r>
              <a:rPr lang="ru-RU" sz="24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бизибордом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ребенка развивается интеллект,  воображение и многие бытовые навыки связанные с мелкой моторикой. 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0" r="14130"/>
          <a:stretch>
            <a:fillRect/>
          </a:stretch>
        </p:blipFill>
        <p:spPr>
          <a:xfrm>
            <a:off x="2339752" y="2133619"/>
            <a:ext cx="4392487" cy="4081883"/>
          </a:xfrm>
          <a:prstGeom prst="rect">
            <a:avLst/>
          </a:prstGeom>
          <a:solidFill>
            <a:sysClr val="windowText" lastClr="000000">
              <a:lumMod val="85000"/>
              <a:lumOff val="15000"/>
            </a:sysClr>
          </a:solidFill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 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996952"/>
            <a:ext cx="4464496" cy="1008112"/>
          </a:xfrm>
          <a:prstGeom prst="rect">
            <a:avLst/>
          </a:prstGeom>
          <a:solidFill>
            <a:srgbClr val="F5F5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организации работы с родителями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2339752" y="2420888"/>
            <a:ext cx="2304256" cy="5760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755576" y="1916832"/>
            <a:ext cx="3024336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Методические организации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644008" y="2420888"/>
            <a:ext cx="2016224" cy="5760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580112" y="1772816"/>
            <a:ext cx="2808312" cy="10801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Индивидуальные беседы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5085184"/>
            <a:ext cx="2664296" cy="10801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Анкетирование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6016" y="5013176"/>
            <a:ext cx="2736304" cy="10081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2555776" y="4005064"/>
            <a:ext cx="2016224" cy="108012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endCxn id="16" idx="0"/>
          </p:cNvCxnSpPr>
          <p:nvPr/>
        </p:nvCxnSpPr>
        <p:spPr>
          <a:xfrm>
            <a:off x="4572000" y="4005064"/>
            <a:ext cx="1512168" cy="100811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1425</TotalTime>
  <Words>106</Words>
  <Application>Microsoft Office PowerPoint</Application>
  <PresentationFormat>Экран (4:3)</PresentationFormat>
  <Paragraphs>29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Пальчиковые  игры  в развитии речи детей младшего дошкольного возраста.        Воспитатель Королева И.А.</vt:lpstr>
      <vt:lpstr>   Цель:  Формирование у детей основы речевой моторики на основе пальчиковых игр.      </vt:lpstr>
      <vt:lpstr>Презентация PowerPoint</vt:lpstr>
      <vt:lpstr>     Пальчиковая гимнастика развивает воображение, логическое мышление, что способствует развитию речи у  детей раннего возраста. </vt:lpstr>
      <vt:lpstr>  Пальчиковый театр - это волшебный мир, в котором ребенок радуется, играя, а, играя, познает окружающий мир.  </vt:lpstr>
      <vt:lpstr>В процессе игры с бизибордом у ребенка развивается интеллект,  воображение и многие бытовые навыки связанные с мелкой моторикой. </vt:lpstr>
      <vt:lpstr>Работа с родителями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Светлана</cp:lastModifiedBy>
  <cp:revision>144</cp:revision>
  <dcterms:created xsi:type="dcterms:W3CDTF">2012-08-25T10:00:02Z</dcterms:created>
  <dcterms:modified xsi:type="dcterms:W3CDTF">2019-10-19T08:53:53Z</dcterms:modified>
</cp:coreProperties>
</file>