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6"/>
  </p:notesMasterIdLst>
  <p:handoutMasterIdLst>
    <p:handoutMasterId r:id="rId37"/>
  </p:handout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5760" cy="45683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1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400"/>
            </a:pPr>
            <a:endParaRPr lang="ru-RU" sz="1400" b="0" i="0" u="none" strike="noStrike" baseline="0">
              <a:ln>
                <a:noFill/>
              </a:ln>
              <a:solidFill>
                <a:srgbClr val="000000"/>
              </a:solidFill>
              <a:latin typeface="Calibri" pitchFamily="34"/>
              <a:ea typeface="Microsoft YaHei" pitchFamily="2"/>
              <a:cs typeface="Microsoft YaHei" pitchFamily="2"/>
            </a:endParaRPr>
          </a:p>
        </p:txBody>
      </p:sp>
      <p:sp>
        <p:nvSpPr>
          <p:cNvPr id="3" name="Дата 2"/>
          <p:cNvSpPr txBox="1">
            <a:spLocks noGrp="1"/>
          </p:cNvSpPr>
          <p:nvPr>
            <p:ph type="dt" sz="quarter" idx="1"/>
          </p:nvPr>
        </p:nvSpPr>
        <p:spPr>
          <a:xfrm>
            <a:off x="3881880" y="0"/>
            <a:ext cx="2975760" cy="45683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1"/>
          <a:lstStyle/>
          <a:p>
            <a: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400"/>
            </a:pPr>
            <a:endParaRPr lang="ru-RU" sz="1400" b="0" i="0" u="none" strike="noStrike" baseline="0">
              <a:ln>
                <a:noFill/>
              </a:ln>
              <a:solidFill>
                <a:srgbClr val="000000"/>
              </a:solidFill>
              <a:latin typeface="Calibri" pitchFamily="34"/>
              <a:ea typeface="Microsoft YaHei" pitchFamily="2"/>
              <a:cs typeface="Microsoft YaHei" pitchFamily="2"/>
            </a:endParaRPr>
          </a:p>
        </p:txBody>
      </p:sp>
      <p:sp>
        <p:nvSpPr>
          <p:cNvPr id="4" name="Нижний колонтитул 3"/>
          <p:cNvSpPr txBox="1">
            <a:spLocks noGrp="1"/>
          </p:cNvSpPr>
          <p:nvPr>
            <p:ph type="ftr" sz="quarter" idx="2"/>
          </p:nvPr>
        </p:nvSpPr>
        <p:spPr>
          <a:xfrm>
            <a:off x="0" y="8686800"/>
            <a:ext cx="2975760" cy="45683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1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400"/>
            </a:pPr>
            <a:endParaRPr lang="ru-RU" sz="1400" b="0" i="0" u="none" strike="noStrike" baseline="0">
              <a:ln>
                <a:noFill/>
              </a:ln>
              <a:solidFill>
                <a:srgbClr val="000000"/>
              </a:solidFill>
              <a:latin typeface="Calibri" pitchFamily="34"/>
              <a:ea typeface="Microsoft YaHei" pitchFamily="2"/>
              <a:cs typeface="Microsoft YaHei" pitchFamily="2"/>
            </a:endParaRPr>
          </a:p>
        </p:txBody>
      </p:sp>
      <p:sp>
        <p:nvSpPr>
          <p:cNvPr id="5" name="Номер слайда 4"/>
          <p:cNvSpPr txBox="1">
            <a:spLocks noGrp="1"/>
          </p:cNvSpPr>
          <p:nvPr>
            <p:ph type="sldNum" sz="quarter" idx="3"/>
          </p:nvPr>
        </p:nvSpPr>
        <p:spPr>
          <a:xfrm>
            <a:off x="3881880" y="8686800"/>
            <a:ext cx="2975760" cy="45683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1"/>
          <a:lstStyle/>
          <a:p>
            <a: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400"/>
            </a:pPr>
            <a:fld id="{61A82AD9-D314-4114-ACC3-3649B96241BC}" type="slidenum">
              <a:t>‹#›</a:t>
            </a:fld>
            <a:endParaRPr lang="ru-RU" sz="1400" b="0" i="0" u="none" strike="noStrike" baseline="0">
              <a:ln>
                <a:noFill/>
              </a:ln>
              <a:solidFill>
                <a:srgbClr val="000000"/>
              </a:solidFill>
              <a:latin typeface="Calibri" pitchFamily="34"/>
              <a:ea typeface="Microsoft YaHei" pitchFamily="2"/>
              <a:cs typeface="Microsoft YaHei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8157208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Move="1" noResize="1"/>
          </p:cNvSpPr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5000" rIns="90000" bIns="45000" anchor="ctr" anchorCtr="1" compatLnSpc="1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ru-RU" sz="1800" b="0" i="0" u="none" strike="noStrike" baseline="0">
              <a:ln>
                <a:noFill/>
              </a:ln>
              <a:solidFill>
                <a:srgbClr val="000000"/>
              </a:solidFill>
              <a:latin typeface="Calibri" pitchFamily="34"/>
              <a:ea typeface="Microsoft YaHei" pitchFamily="2"/>
              <a:cs typeface="Microsoft YaHei" pitchFamily="2"/>
            </a:endParaRPr>
          </a:p>
        </p:txBody>
      </p:sp>
      <p:sp>
        <p:nvSpPr>
          <p:cNvPr id="3" name="Полилиния 2"/>
          <p:cNvSpPr/>
          <p:nvPr/>
        </p:nvSpPr>
        <p:spPr>
          <a:xfrm>
            <a:off x="0" y="0"/>
            <a:ext cx="6858000" cy="9144000"/>
          </a:xfrm>
          <a:custGeom>
            <a:avLst>
              <a:gd name="f0" fmla="val 5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1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ru-RU" sz="1800" b="0" i="0" u="none" strike="noStrike" baseline="0">
              <a:ln>
                <a:noFill/>
              </a:ln>
              <a:solidFill>
                <a:srgbClr val="000000"/>
              </a:solidFill>
              <a:latin typeface="Calibri" pitchFamily="34"/>
              <a:ea typeface="Microsoft YaHei" pitchFamily="2"/>
              <a:cs typeface="Microsoft YaHei" pitchFamily="2"/>
            </a:endParaRPr>
          </a:p>
        </p:txBody>
      </p:sp>
      <p:sp>
        <p:nvSpPr>
          <p:cNvPr id="4" name="Полилиния 3"/>
          <p:cNvSpPr/>
          <p:nvPr/>
        </p:nvSpPr>
        <p:spPr>
          <a:xfrm>
            <a:off x="0" y="0"/>
            <a:ext cx="6858000" cy="9144000"/>
          </a:xfrm>
          <a:custGeom>
            <a:avLst>
              <a:gd name="f0" fmla="val 5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1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ru-RU" sz="1800" b="0" i="0" u="none" strike="noStrike" baseline="0">
              <a:ln>
                <a:noFill/>
              </a:ln>
              <a:solidFill>
                <a:srgbClr val="000000"/>
              </a:solidFill>
              <a:latin typeface="Calibri" pitchFamily="34"/>
              <a:ea typeface="Microsoft YaHei" pitchFamily="2"/>
              <a:cs typeface="Microsoft YaHei" pitchFamily="2"/>
            </a:endParaRPr>
          </a:p>
        </p:txBody>
      </p:sp>
      <p:sp>
        <p:nvSpPr>
          <p:cNvPr id="5" name="Полилиния 4"/>
          <p:cNvSpPr/>
          <p:nvPr/>
        </p:nvSpPr>
        <p:spPr>
          <a:xfrm>
            <a:off x="0" y="0"/>
            <a:ext cx="6858000" cy="9144000"/>
          </a:xfrm>
          <a:custGeom>
            <a:avLst>
              <a:gd name="f0" fmla="val 5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1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ru-RU" sz="1800" b="0" i="0" u="none" strike="noStrike" baseline="0">
              <a:ln>
                <a:noFill/>
              </a:ln>
              <a:solidFill>
                <a:srgbClr val="000000"/>
              </a:solidFill>
              <a:latin typeface="Calibri" pitchFamily="34"/>
              <a:ea typeface="Microsoft YaHei" pitchFamily="2"/>
              <a:cs typeface="Microsoft YaHei" pitchFamily="2"/>
            </a:endParaRPr>
          </a:p>
        </p:txBody>
      </p:sp>
      <p:sp>
        <p:nvSpPr>
          <p:cNvPr id="6" name="Полилиния 5"/>
          <p:cNvSpPr/>
          <p:nvPr/>
        </p:nvSpPr>
        <p:spPr>
          <a:xfrm>
            <a:off x="0" y="0"/>
            <a:ext cx="6858000" cy="9144000"/>
          </a:xfrm>
          <a:custGeom>
            <a:avLst>
              <a:gd name="f0" fmla="val 5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1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ru-RU" sz="1800" b="0" i="0" u="none" strike="noStrike" baseline="0">
              <a:ln>
                <a:noFill/>
              </a:ln>
              <a:solidFill>
                <a:srgbClr val="000000"/>
              </a:solidFill>
              <a:latin typeface="Calibri" pitchFamily="34"/>
              <a:ea typeface="Microsoft YaHei" pitchFamily="2"/>
              <a:cs typeface="Microsoft YaHei" pitchFamily="2"/>
            </a:endParaRPr>
          </a:p>
        </p:txBody>
      </p:sp>
      <p:sp>
        <p:nvSpPr>
          <p:cNvPr id="7" name="Полилиния 6"/>
          <p:cNvSpPr/>
          <p:nvPr/>
        </p:nvSpPr>
        <p:spPr>
          <a:xfrm>
            <a:off x="0" y="0"/>
            <a:ext cx="6858000" cy="9144000"/>
          </a:xfrm>
          <a:custGeom>
            <a:avLst>
              <a:gd name="f0" fmla="val 5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1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ru-RU" sz="1800" b="0" i="0" u="none" strike="noStrike" baseline="0">
              <a:ln>
                <a:noFill/>
              </a:ln>
              <a:solidFill>
                <a:srgbClr val="000000"/>
              </a:solidFill>
              <a:latin typeface="Calibri" pitchFamily="34"/>
              <a:ea typeface="Microsoft YaHei" pitchFamily="2"/>
              <a:cs typeface="Microsoft YaHei" pitchFamily="2"/>
            </a:endParaRPr>
          </a:p>
        </p:txBody>
      </p:sp>
      <p:sp>
        <p:nvSpPr>
          <p:cNvPr id="8" name="Полилиния 7"/>
          <p:cNvSpPr/>
          <p:nvPr/>
        </p:nvSpPr>
        <p:spPr>
          <a:xfrm>
            <a:off x="0" y="0"/>
            <a:ext cx="6858000" cy="9144000"/>
          </a:xfrm>
          <a:custGeom>
            <a:avLst>
              <a:gd name="f0" fmla="val 5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1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ru-RU" sz="1800" b="0" i="0" u="none" strike="noStrike" baseline="0">
              <a:ln>
                <a:noFill/>
              </a:ln>
              <a:solidFill>
                <a:srgbClr val="000000"/>
              </a:solidFill>
              <a:latin typeface="Calibri" pitchFamily="34"/>
              <a:ea typeface="Microsoft YaHei" pitchFamily="2"/>
              <a:cs typeface="Microsoft YaHei" pitchFamily="2"/>
            </a:endParaRPr>
          </a:p>
        </p:txBody>
      </p:sp>
      <p:sp>
        <p:nvSpPr>
          <p:cNvPr id="9" name="Полилиния 8"/>
          <p:cNvSpPr/>
          <p:nvPr/>
        </p:nvSpPr>
        <p:spPr>
          <a:xfrm>
            <a:off x="0" y="0"/>
            <a:ext cx="6858000" cy="9144000"/>
          </a:xfrm>
          <a:custGeom>
            <a:avLst>
              <a:gd name="f0" fmla="val 5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1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ru-RU" sz="1800" b="0" i="0" u="none" strike="noStrike" baseline="0">
              <a:ln>
                <a:noFill/>
              </a:ln>
              <a:solidFill>
                <a:srgbClr val="000000"/>
              </a:solidFill>
              <a:latin typeface="Calibri" pitchFamily="34"/>
              <a:ea typeface="Microsoft YaHei" pitchFamily="2"/>
              <a:cs typeface="Microsoft YaHei" pitchFamily="2"/>
            </a:endParaRPr>
          </a:p>
        </p:txBody>
      </p:sp>
      <p:sp>
        <p:nvSpPr>
          <p:cNvPr id="10" name="Полилиния 9"/>
          <p:cNvSpPr/>
          <p:nvPr/>
        </p:nvSpPr>
        <p:spPr>
          <a:xfrm>
            <a:off x="0" y="0"/>
            <a:ext cx="6858000" cy="9144000"/>
          </a:xfrm>
          <a:custGeom>
            <a:avLst>
              <a:gd name="f0" fmla="val 5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1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ru-RU" sz="1800" b="0" i="0" u="none" strike="noStrike" baseline="0">
              <a:ln>
                <a:noFill/>
              </a:ln>
              <a:solidFill>
                <a:srgbClr val="000000"/>
              </a:solidFill>
              <a:latin typeface="Calibri" pitchFamily="34"/>
              <a:ea typeface="Microsoft YaHei" pitchFamily="2"/>
              <a:cs typeface="Microsoft YaHei" pitchFamily="2"/>
            </a:endParaRPr>
          </a:p>
        </p:txBody>
      </p:sp>
      <p:sp>
        <p:nvSpPr>
          <p:cNvPr id="11" name="Полилиния 10"/>
          <p:cNvSpPr/>
          <p:nvPr/>
        </p:nvSpPr>
        <p:spPr>
          <a:xfrm>
            <a:off x="0" y="0"/>
            <a:ext cx="6858000" cy="9144000"/>
          </a:xfrm>
          <a:custGeom>
            <a:avLst>
              <a:gd name="f0" fmla="val 5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1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ru-RU" sz="1800" b="0" i="0" u="none" strike="noStrike" baseline="0">
              <a:ln>
                <a:noFill/>
              </a:ln>
              <a:solidFill>
                <a:srgbClr val="000000"/>
              </a:solidFill>
              <a:latin typeface="Calibri" pitchFamily="34"/>
              <a:ea typeface="Microsoft YaHei" pitchFamily="2"/>
              <a:cs typeface="Microsoft YaHei" pitchFamily="2"/>
            </a:endParaRPr>
          </a:p>
        </p:txBody>
      </p:sp>
      <p:sp>
        <p:nvSpPr>
          <p:cNvPr id="12" name="Полилиния 11"/>
          <p:cNvSpPr/>
          <p:nvPr/>
        </p:nvSpPr>
        <p:spPr>
          <a:xfrm>
            <a:off x="0" y="0"/>
            <a:ext cx="6858000" cy="9144000"/>
          </a:xfrm>
          <a:custGeom>
            <a:avLst>
              <a:gd name="f0" fmla="val 5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1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ru-RU" sz="1800" b="0" i="0" u="none" strike="noStrike" baseline="0">
              <a:ln>
                <a:noFill/>
              </a:ln>
              <a:solidFill>
                <a:srgbClr val="000000"/>
              </a:solidFill>
              <a:latin typeface="Calibri" pitchFamily="34"/>
              <a:ea typeface="Microsoft YaHei" pitchFamily="2"/>
              <a:cs typeface="Microsoft YaHei" pitchFamily="2"/>
            </a:endParaRPr>
          </a:p>
        </p:txBody>
      </p:sp>
      <p:sp>
        <p:nvSpPr>
          <p:cNvPr id="13" name="Полилиния 12"/>
          <p:cNvSpPr/>
          <p:nvPr/>
        </p:nvSpPr>
        <p:spPr>
          <a:xfrm>
            <a:off x="0" y="0"/>
            <a:ext cx="6858000" cy="9144000"/>
          </a:xfrm>
          <a:custGeom>
            <a:avLst>
              <a:gd name="f0" fmla="val 5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1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ru-RU" sz="1800" b="0" i="0" u="none" strike="noStrike" baseline="0">
              <a:ln>
                <a:noFill/>
              </a:ln>
              <a:solidFill>
                <a:srgbClr val="000000"/>
              </a:solidFill>
              <a:latin typeface="Calibri" pitchFamily="34"/>
              <a:ea typeface="Microsoft YaHei" pitchFamily="2"/>
              <a:cs typeface="Microsoft YaHei" pitchFamily="2"/>
            </a:endParaRPr>
          </a:p>
        </p:txBody>
      </p:sp>
      <p:sp>
        <p:nvSpPr>
          <p:cNvPr id="14" name="Полилиния 13"/>
          <p:cNvSpPr/>
          <p:nvPr/>
        </p:nvSpPr>
        <p:spPr>
          <a:xfrm>
            <a:off x="0" y="0"/>
            <a:ext cx="6858000" cy="9144000"/>
          </a:xfrm>
          <a:custGeom>
            <a:avLst>
              <a:gd name="f0" fmla="val 5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1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ru-RU" sz="1800" b="0" i="0" u="none" strike="noStrike" baseline="0">
              <a:ln>
                <a:noFill/>
              </a:ln>
              <a:solidFill>
                <a:srgbClr val="000000"/>
              </a:solidFill>
              <a:latin typeface="Calibri" pitchFamily="34"/>
              <a:ea typeface="Microsoft YaHei" pitchFamily="2"/>
              <a:cs typeface="Microsoft YaHei" pitchFamily="2"/>
            </a:endParaRPr>
          </a:p>
        </p:txBody>
      </p:sp>
      <p:sp>
        <p:nvSpPr>
          <p:cNvPr id="15" name="Полилиния 14"/>
          <p:cNvSpPr/>
          <p:nvPr/>
        </p:nvSpPr>
        <p:spPr>
          <a:xfrm>
            <a:off x="0" y="0"/>
            <a:ext cx="6858000" cy="9144000"/>
          </a:xfrm>
          <a:custGeom>
            <a:avLst>
              <a:gd name="f0" fmla="val 5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1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ru-RU" sz="1800" b="0" i="0" u="none" strike="noStrike" baseline="0">
              <a:ln>
                <a:noFill/>
              </a:ln>
              <a:solidFill>
                <a:srgbClr val="000000"/>
              </a:solidFill>
              <a:latin typeface="Calibri" pitchFamily="34"/>
              <a:ea typeface="Microsoft YaHei" pitchFamily="2"/>
              <a:cs typeface="Microsoft YaHei" pitchFamily="2"/>
            </a:endParaRPr>
          </a:p>
        </p:txBody>
      </p:sp>
      <p:sp>
        <p:nvSpPr>
          <p:cNvPr id="16" name="Полилиния 15"/>
          <p:cNvSpPr/>
          <p:nvPr/>
        </p:nvSpPr>
        <p:spPr>
          <a:xfrm>
            <a:off x="0" y="0"/>
            <a:ext cx="6858000" cy="9144000"/>
          </a:xfrm>
          <a:custGeom>
            <a:avLst>
              <a:gd name="f0" fmla="val 5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1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ru-RU" sz="1800" b="0" i="0" u="none" strike="noStrike" baseline="0">
              <a:ln>
                <a:noFill/>
              </a:ln>
              <a:solidFill>
                <a:srgbClr val="000000"/>
              </a:solidFill>
              <a:latin typeface="Calibri" pitchFamily="34"/>
              <a:ea typeface="Microsoft YaHei" pitchFamily="2"/>
              <a:cs typeface="Microsoft YaHei" pitchFamily="2"/>
            </a:endParaRPr>
          </a:p>
        </p:txBody>
      </p:sp>
      <p:sp>
        <p:nvSpPr>
          <p:cNvPr id="17" name="Полилиния 16"/>
          <p:cNvSpPr/>
          <p:nvPr/>
        </p:nvSpPr>
        <p:spPr>
          <a:xfrm>
            <a:off x="0" y="0"/>
            <a:ext cx="6858000" cy="9144000"/>
          </a:xfrm>
          <a:custGeom>
            <a:avLst>
              <a:gd name="f0" fmla="val 5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1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ru-RU" sz="1800" b="0" i="0" u="none" strike="noStrike" baseline="0">
              <a:ln>
                <a:noFill/>
              </a:ln>
              <a:solidFill>
                <a:srgbClr val="000000"/>
              </a:solidFill>
              <a:latin typeface="Calibri" pitchFamily="34"/>
              <a:ea typeface="Microsoft YaHei" pitchFamily="2"/>
              <a:cs typeface="Microsoft YaHei" pitchFamily="2"/>
            </a:endParaRPr>
          </a:p>
        </p:txBody>
      </p:sp>
      <p:sp>
        <p:nvSpPr>
          <p:cNvPr id="18" name="Полилиния 17"/>
          <p:cNvSpPr/>
          <p:nvPr/>
        </p:nvSpPr>
        <p:spPr>
          <a:xfrm>
            <a:off x="0" y="0"/>
            <a:ext cx="6858000" cy="9144000"/>
          </a:xfrm>
          <a:custGeom>
            <a:avLst>
              <a:gd name="f0" fmla="val 5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1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ru-RU" sz="1800" b="0" i="0" u="none" strike="noStrike" baseline="0">
              <a:ln>
                <a:noFill/>
              </a:ln>
              <a:solidFill>
                <a:srgbClr val="000000"/>
              </a:solidFill>
              <a:latin typeface="Calibri" pitchFamily="34"/>
              <a:ea typeface="Microsoft YaHei" pitchFamily="2"/>
              <a:cs typeface="Microsoft YaHei" pitchFamily="2"/>
            </a:endParaRPr>
          </a:p>
        </p:txBody>
      </p:sp>
      <p:sp>
        <p:nvSpPr>
          <p:cNvPr id="19" name="Полилиния 18"/>
          <p:cNvSpPr/>
          <p:nvPr/>
        </p:nvSpPr>
        <p:spPr>
          <a:xfrm>
            <a:off x="0" y="0"/>
            <a:ext cx="6858000" cy="9144000"/>
          </a:xfrm>
          <a:custGeom>
            <a:avLst>
              <a:gd name="f0" fmla="val 5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1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ru-RU" sz="1800" b="0" i="0" u="none" strike="noStrike" baseline="0">
              <a:ln>
                <a:noFill/>
              </a:ln>
              <a:solidFill>
                <a:srgbClr val="000000"/>
              </a:solidFill>
              <a:latin typeface="Calibri" pitchFamily="34"/>
              <a:ea typeface="Microsoft YaHei" pitchFamily="2"/>
              <a:cs typeface="Microsoft YaHei" pitchFamily="2"/>
            </a:endParaRPr>
          </a:p>
        </p:txBody>
      </p:sp>
      <p:sp>
        <p:nvSpPr>
          <p:cNvPr id="20" name="Полилиния 19"/>
          <p:cNvSpPr/>
          <p:nvPr/>
        </p:nvSpPr>
        <p:spPr>
          <a:xfrm>
            <a:off x="0" y="0"/>
            <a:ext cx="6858000" cy="9144000"/>
          </a:xfrm>
          <a:custGeom>
            <a:avLst>
              <a:gd name="f0" fmla="val 5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1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ru-RU" sz="1800" b="0" i="0" u="none" strike="noStrike" baseline="0">
              <a:ln>
                <a:noFill/>
              </a:ln>
              <a:solidFill>
                <a:srgbClr val="000000"/>
              </a:solidFill>
              <a:latin typeface="Calibri" pitchFamily="34"/>
              <a:ea typeface="Microsoft YaHei" pitchFamily="2"/>
              <a:cs typeface="Microsoft YaHei" pitchFamily="2"/>
            </a:endParaRPr>
          </a:p>
        </p:txBody>
      </p:sp>
      <p:sp>
        <p:nvSpPr>
          <p:cNvPr id="21" name="Полилиния 20"/>
          <p:cNvSpPr/>
          <p:nvPr/>
        </p:nvSpPr>
        <p:spPr>
          <a:xfrm>
            <a:off x="0" y="0"/>
            <a:ext cx="6858000" cy="9144000"/>
          </a:xfrm>
          <a:custGeom>
            <a:avLst>
              <a:gd name="f0" fmla="val 5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1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ru-RU" sz="1800" b="0" i="0" u="none" strike="noStrike" baseline="0">
              <a:ln>
                <a:noFill/>
              </a:ln>
              <a:solidFill>
                <a:srgbClr val="000000"/>
              </a:solidFill>
              <a:latin typeface="Calibri" pitchFamily="34"/>
              <a:ea typeface="Microsoft YaHei" pitchFamily="2"/>
              <a:cs typeface="Microsoft YaHei" pitchFamily="2"/>
            </a:endParaRPr>
          </a:p>
        </p:txBody>
      </p:sp>
      <p:sp>
        <p:nvSpPr>
          <p:cNvPr id="22" name="Полилиния 21"/>
          <p:cNvSpPr/>
          <p:nvPr/>
        </p:nvSpPr>
        <p:spPr>
          <a:xfrm>
            <a:off x="0" y="0"/>
            <a:ext cx="6858000" cy="9144000"/>
          </a:xfrm>
          <a:custGeom>
            <a:avLst>
              <a:gd name="f0" fmla="val 5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1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ru-RU" sz="1800" b="0" i="0" u="none" strike="noStrike" baseline="0">
              <a:ln>
                <a:noFill/>
              </a:ln>
              <a:solidFill>
                <a:srgbClr val="000000"/>
              </a:solidFill>
              <a:latin typeface="Calibri" pitchFamily="34"/>
              <a:ea typeface="Microsoft YaHei" pitchFamily="2"/>
              <a:cs typeface="Microsoft YaHei" pitchFamily="2"/>
            </a:endParaRPr>
          </a:p>
        </p:txBody>
      </p:sp>
      <p:sp>
        <p:nvSpPr>
          <p:cNvPr id="23" name="Образ слайда 22"/>
          <p:cNvSpPr>
            <a:spLocks noGrp="1" noRot="1" noChangeAspect="1"/>
          </p:cNvSpPr>
          <p:nvPr>
            <p:ph type="sldImg" idx="2"/>
          </p:nvPr>
        </p:nvSpPr>
        <p:spPr>
          <a:xfrm>
            <a:off x="-11798640" y="-11796840"/>
            <a:ext cx="11766600" cy="12460680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24" name="Заметки 23"/>
          <p:cNvSpPr txBox="1">
            <a:spLocks noGrp="1"/>
          </p:cNvSpPr>
          <p:nvPr>
            <p:ph type="body" sz="quarter" idx="3"/>
          </p:nvPr>
        </p:nvSpPr>
        <p:spPr>
          <a:xfrm>
            <a:off x="685440" y="4343040"/>
            <a:ext cx="5452919" cy="4081679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compatLnSpc="1"/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87332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indent="0" algn="l" rtl="0" hangingPunct="0">
      <a:lnSpc>
        <a:spcPct val="100000"/>
      </a:lnSpc>
      <a:spcBef>
        <a:spcPts val="448"/>
      </a:spcBef>
      <a:spcAft>
        <a:spcPts val="0"/>
      </a:spcAft>
      <a:tabLst>
        <a:tab pos="0" algn="l"/>
        <a:tab pos="448919" algn="l"/>
        <a:tab pos="898199" algn="l"/>
        <a:tab pos="1347480" algn="l"/>
        <a:tab pos="1796760" algn="l"/>
        <a:tab pos="2246040" algn="l"/>
        <a:tab pos="2695320" algn="l"/>
        <a:tab pos="3144600" algn="l"/>
        <a:tab pos="3593880" algn="l"/>
        <a:tab pos="4043159" algn="l"/>
        <a:tab pos="4492440" algn="l"/>
        <a:tab pos="4941719" algn="l"/>
        <a:tab pos="5391000" algn="l"/>
        <a:tab pos="5840280" algn="l"/>
        <a:tab pos="6289560" algn="l"/>
        <a:tab pos="6738840" algn="l"/>
        <a:tab pos="7188120" algn="l"/>
        <a:tab pos="7637400" algn="l"/>
        <a:tab pos="8086679" algn="l"/>
        <a:tab pos="8535960" algn="l"/>
        <a:tab pos="8985240" algn="l"/>
      </a:tabLst>
      <a:defRPr lang="ru-RU" sz="1200" b="0" i="0" u="none" strike="noStrike" baseline="0">
        <a:ln>
          <a:noFill/>
        </a:ln>
        <a:solidFill>
          <a:srgbClr val="000000"/>
        </a:solidFill>
        <a:latin typeface="Times New Roman" pitchFamily="18"/>
        <a:ea typeface="Microsoft YaHei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43080" y="695159"/>
            <a:ext cx="2571839" cy="3429000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5520"/>
          </a:xfrm>
        </p:spPr>
        <p:txBody>
          <a:bodyPr/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ru-RU" kern="12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-11798280" y="-11796840"/>
            <a:ext cx="11775960" cy="12470040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62640" cy="4091760"/>
          </a:xfrm>
        </p:spPr>
        <p:txBody>
          <a:bodyPr/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-11798280" y="-11796840"/>
            <a:ext cx="11775960" cy="12470040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62640" cy="4091760"/>
          </a:xfrm>
        </p:spPr>
        <p:txBody>
          <a:bodyPr/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-11798280" y="-11796840"/>
            <a:ext cx="11772720" cy="12466800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685440" y="4343040"/>
            <a:ext cx="5459400" cy="4088520"/>
          </a:xfrm>
        </p:spPr>
        <p:txBody>
          <a:bodyPr/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43080" y="695159"/>
            <a:ext cx="2571839" cy="3429000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5520"/>
          </a:xfrm>
        </p:spPr>
        <p:txBody>
          <a:bodyPr/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-11798280" y="-11796840"/>
            <a:ext cx="11775960" cy="12470040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62640" cy="4091760"/>
          </a:xfrm>
        </p:spPr>
        <p:txBody>
          <a:bodyPr/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-11798280" y="-11796840"/>
            <a:ext cx="11775960" cy="12470040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62640" cy="4091760"/>
          </a:xfrm>
        </p:spPr>
        <p:txBody>
          <a:bodyPr/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-11798280" y="-11796840"/>
            <a:ext cx="11775960" cy="12470040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62640" cy="4091760"/>
          </a:xfrm>
        </p:spPr>
        <p:txBody>
          <a:bodyPr/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ru-RU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-11798280" y="-11796840"/>
            <a:ext cx="11775960" cy="12470040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62640" cy="4091760"/>
          </a:xfrm>
        </p:spPr>
        <p:txBody>
          <a:bodyPr/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ru-RU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-11798280" y="-11796840"/>
            <a:ext cx="11775960" cy="12470040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62640" cy="4091760"/>
          </a:xfrm>
        </p:spPr>
        <p:txBody>
          <a:bodyPr/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ru-RU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-11798280" y="-11796840"/>
            <a:ext cx="11775960" cy="12470040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62640" cy="4091760"/>
          </a:xfrm>
        </p:spPr>
        <p:txBody>
          <a:bodyPr/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ru-RU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-11798280" y="-11796840"/>
            <a:ext cx="11775960" cy="12470040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62640" cy="4091760"/>
          </a:xfrm>
        </p:spPr>
        <p:txBody>
          <a:bodyPr/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ru-RU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ru-RU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ru-RU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-11798280" y="-11796840"/>
            <a:ext cx="11775960" cy="12470040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62640" cy="4091760"/>
          </a:xfrm>
        </p:spPr>
        <p:txBody>
          <a:bodyPr/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-11798280" y="-11796840"/>
            <a:ext cx="11782440" cy="12476160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685440" y="4343040"/>
            <a:ext cx="5468760" cy="4097880"/>
          </a:xfrm>
        </p:spPr>
        <p:txBody>
          <a:bodyPr/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ru-RU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ru-RU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ru-RU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ru-RU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-11798280" y="-11796840"/>
            <a:ext cx="11771280" cy="12465000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685440" y="4343040"/>
            <a:ext cx="5457960" cy="4088520"/>
          </a:xfrm>
        </p:spPr>
        <p:txBody>
          <a:bodyPr/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-11798280" y="-11796840"/>
            <a:ext cx="11777760" cy="12471480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64080" cy="4093200"/>
          </a:xfrm>
        </p:spPr>
        <p:txBody>
          <a:bodyPr/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-11798280" y="-11796840"/>
            <a:ext cx="11775960" cy="12470040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62640" cy="4091760"/>
          </a:xfrm>
        </p:spPr>
        <p:txBody>
          <a:bodyPr/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-11798280" y="-11796840"/>
            <a:ext cx="11775960" cy="12470040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62640" cy="4091760"/>
          </a:xfrm>
        </p:spPr>
        <p:txBody>
          <a:bodyPr/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68E6B72A-2B5A-4564-B592-69E26EFBAE0A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63794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716C807E-5F6F-4698-B2CB-F2550E944765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05957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05588" y="128588"/>
            <a:ext cx="2047875" cy="596423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28588"/>
            <a:ext cx="5995988" cy="59642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F40AE8AB-2A43-475B-9478-F489BA3AB05E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83203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BD5649ED-6421-4DC8-A26F-5FAD354EB562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44801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76162525-5526-4A9A-9F65-020405861A6A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60941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FFB289DC-69F5-4CFE-9826-7109BFACAA9C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83895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21138" cy="4492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30738" y="1600200"/>
            <a:ext cx="4022725" cy="4492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1EE91871-D775-4F15-9F49-EEC996CB1B8C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82461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AE00C8AF-AD73-4991-B39F-6B2D7EBE2AEC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68161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74061500-C546-44E9-A910-47E7FF1313F5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64033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1364FE6D-B2A3-4E23-830E-C7AB3BDEF482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35822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CBE614CF-54EF-419F-8DE8-FA161D800E37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24151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4A59250B-77E1-433B-B261-90A39DE7F8A2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55163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558B6840-F5F5-488F-983B-9EDAC1A87F56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64873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DD55A999-E387-46A6-871E-1C4BA7AB21DD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79380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05588" y="128588"/>
            <a:ext cx="2047875" cy="596423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28588"/>
            <a:ext cx="5995988" cy="59642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449C0373-6AC1-46E3-A7AA-773741FD8759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26773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BC58C9B8-CC8A-4D81-989A-2F1B8EB71C15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50055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21138" cy="4492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30738" y="1600200"/>
            <a:ext cx="4022725" cy="4492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DDEA9EFF-4044-41D4-8B0D-30512464642B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9044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CA508109-59BF-4C49-8541-A0A79A603DA3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34530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58CF8635-61E7-471E-A546-A478B9293906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02082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2A50682C-1675-4A09-9F05-E55D78067373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6322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E5063B8B-2CB2-4A52-82C0-454312FB2A91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51059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51A7D38A-C370-4E33-8053-BEAD31464C23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13915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456839" y="128160"/>
            <a:ext cx="8196120" cy="1434600"/>
          </a:xfrm>
          <a:prstGeom prst="rect">
            <a:avLst/>
          </a:prstGeom>
          <a:noFill/>
          <a:ln>
            <a:noFill/>
          </a:ln>
        </p:spPr>
        <p:txBody>
          <a:bodyPr vert="horz" lIns="90000" tIns="46800" rIns="90000" bIns="46800" anchor="ctr" anchorCtr="0" compatLnSpc="1"/>
          <a:lstStyle>
            <a:defPPr lvl="0">
              <a:buNone/>
            </a:defPPr>
            <a:lvl1pPr lvl="0">
              <a:buNone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ru-RU"/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456839" y="1600200"/>
            <a:ext cx="8196120" cy="4493160"/>
          </a:xfrm>
          <a:prstGeom prst="rect">
            <a:avLst/>
          </a:prstGeom>
          <a:noFill/>
          <a:ln>
            <a:noFill/>
          </a:ln>
        </p:spPr>
        <p:txBody>
          <a:bodyPr vert="horz" lIns="90000" tIns="46800" rIns="90000" bIns="46800" anchor="t" anchorCtr="0" compatLnSpc="1"/>
          <a:lstStyle>
            <a:defPPr marL="342720" marR="0" lvl="0" indent="-342720" algn="l" rtl="0" hangingPunct="1">
              <a:lnSpc>
                <a:spcPct val="100000"/>
              </a:lnSpc>
              <a:spcBef>
                <a:spcPts val="799"/>
              </a:spcBef>
              <a:spcAft>
                <a:spcPts val="0"/>
              </a:spcAft>
              <a:buNone/>
              <a:tabLst>
                <a:tab pos="342720" algn="l"/>
                <a:tab pos="448920" algn="l"/>
                <a:tab pos="898200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79" algn="l"/>
                <a:tab pos="4043160" algn="l"/>
                <a:tab pos="4492439" algn="l"/>
                <a:tab pos="4941360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39" algn="l"/>
                <a:tab pos="8086320" algn="l"/>
                <a:tab pos="8535600" algn="l"/>
                <a:tab pos="8984880" algn="l"/>
              </a:tabLst>
              <a:defRPr lang="ru-RU" sz="3200" b="0" i="0" u="none" strike="noStrike" baseline="0">
                <a:ln>
                  <a:noFill/>
                </a:ln>
                <a:solidFill>
                  <a:srgbClr val="000000"/>
                </a:solidFill>
                <a:latin typeface="Calibri" pitchFamily="34"/>
                <a:ea typeface="Microsoft YaHei" pitchFamily="2"/>
                <a:cs typeface="Microsoft YaHei" pitchFamily="2"/>
              </a:defRPr>
            </a:defPPr>
            <a:lvl1pPr marL="342720" marR="0" lvl="0" indent="-342720" algn="l" rtl="0" hangingPunct="1">
              <a:lnSpc>
                <a:spcPct val="100000"/>
              </a:lnSpc>
              <a:spcBef>
                <a:spcPts val="799"/>
              </a:spcBef>
              <a:spcAft>
                <a:spcPts val="0"/>
              </a:spcAft>
              <a:buNone/>
              <a:tabLst>
                <a:tab pos="342720" algn="l"/>
                <a:tab pos="448920" algn="l"/>
                <a:tab pos="898200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79" algn="l"/>
                <a:tab pos="4043160" algn="l"/>
                <a:tab pos="4492439" algn="l"/>
                <a:tab pos="4941360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39" algn="l"/>
                <a:tab pos="8086320" algn="l"/>
                <a:tab pos="8535600" algn="l"/>
                <a:tab pos="8984880" algn="l"/>
              </a:tabLst>
              <a:defRPr lang="ru-RU" sz="3200" b="0" i="0" u="none" strike="noStrike" baseline="0">
                <a:ln>
                  <a:noFill/>
                </a:ln>
                <a:solidFill>
                  <a:srgbClr val="000000"/>
                </a:solidFill>
                <a:latin typeface="Calibri" pitchFamily="34"/>
                <a:ea typeface="Microsoft YaHei" pitchFamily="2"/>
                <a:cs typeface="Microsoft YaHei" pitchFamily="2"/>
              </a:defRPr>
            </a:lvl1pPr>
            <a:lvl2pPr marL="742680" marR="0" lvl="1" indent="-285480" algn="l" rtl="0" hangingPunct="1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–"/>
              <a:tabLst>
                <a:tab pos="742680" algn="l"/>
                <a:tab pos="898200" algn="l"/>
                <a:tab pos="1347480" algn="l"/>
                <a:tab pos="1796760" algn="l"/>
                <a:tab pos="2246040" algn="l"/>
                <a:tab pos="2694960" algn="l"/>
                <a:tab pos="3144240" algn="l"/>
                <a:tab pos="3593520" algn="l"/>
                <a:tab pos="4042800" algn="l"/>
                <a:tab pos="4492080" algn="l"/>
                <a:tab pos="4941360" algn="l"/>
                <a:tab pos="5390640" algn="l"/>
                <a:tab pos="5839920" algn="l"/>
                <a:tab pos="6289200" algn="l"/>
                <a:tab pos="6738480" algn="l"/>
                <a:tab pos="7187759" algn="l"/>
                <a:tab pos="7637040" algn="l"/>
                <a:tab pos="8086320" algn="l"/>
                <a:tab pos="8535600" algn="l"/>
                <a:tab pos="8984880" algn="l"/>
                <a:tab pos="9434160" algn="l"/>
              </a:tabLst>
              <a:defRPr lang="ru-RU" sz="2800" b="0" i="0" u="none" strike="noStrike" baseline="0">
                <a:ln>
                  <a:noFill/>
                </a:ln>
                <a:solidFill>
                  <a:srgbClr val="000000"/>
                </a:solidFill>
                <a:latin typeface="Calibri" pitchFamily="34"/>
                <a:ea typeface="Microsoft YaHei" pitchFamily="2"/>
                <a:cs typeface="Microsoft YaHei" pitchFamily="2"/>
              </a:defRPr>
            </a:lvl2pPr>
            <a:lvl3pPr marL="1143000" marR="0" lvl="2" indent="-228600" algn="l" rtl="0" hangingPunct="1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•"/>
              <a:tabLst>
                <a:tab pos="1143000" algn="l"/>
                <a:tab pos="1347480" algn="l"/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440" algn="l"/>
                <a:tab pos="4941720" algn="l"/>
                <a:tab pos="5391000" algn="l"/>
                <a:tab pos="5840279" algn="l"/>
                <a:tab pos="6289560" algn="l"/>
                <a:tab pos="6738840" algn="l"/>
                <a:tab pos="7188119" algn="l"/>
                <a:tab pos="7637400" algn="l"/>
                <a:tab pos="8086679" algn="l"/>
                <a:tab pos="8535960" algn="l"/>
                <a:tab pos="8985240" algn="l"/>
                <a:tab pos="9434160" algn="l"/>
                <a:tab pos="9883440" algn="l"/>
              </a:tabLst>
              <a:defRPr lang="ru-RU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Calibri" pitchFamily="34"/>
                <a:ea typeface="Microsoft YaHei" pitchFamily="2"/>
                <a:cs typeface="Microsoft YaHei" pitchFamily="2"/>
              </a:defRPr>
            </a:lvl3pPr>
            <a:lvl4pPr marL="1600199" marR="0" lvl="3" indent="-228600" algn="l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–"/>
              <a:tabLst>
                <a:tab pos="160020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39" algn="l"/>
                <a:tab pos="4941720" algn="l"/>
                <a:tab pos="5391000" algn="l"/>
                <a:tab pos="5840279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59" algn="l"/>
                <a:tab pos="8985240" algn="l"/>
                <a:tab pos="9434160" algn="l"/>
                <a:tab pos="9883440" algn="l"/>
                <a:tab pos="10332720" algn="l"/>
              </a:tabLst>
              <a:defRPr lang="ru-RU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Calibri" pitchFamily="34"/>
                <a:ea typeface="Microsoft YaHei" pitchFamily="2"/>
                <a:cs typeface="Microsoft YaHei" pitchFamily="2"/>
              </a:defRPr>
            </a:lvl4pPr>
            <a:lvl5pPr marL="2057400" marR="0" lvl="4" indent="-228600" algn="l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205740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39" algn="l"/>
                <a:tab pos="4941720" algn="l"/>
                <a:tab pos="5391000" algn="l"/>
                <a:tab pos="5840279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59" algn="l"/>
                <a:tab pos="8985240" algn="l"/>
                <a:tab pos="9434160" algn="l"/>
                <a:tab pos="9883440" algn="l"/>
                <a:tab pos="10332719" algn="l"/>
                <a:tab pos="10782000" algn="l"/>
              </a:tabLst>
              <a:defRPr lang="ru-RU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Calibri" pitchFamily="34"/>
                <a:ea typeface="Microsoft YaHei" pitchFamily="2"/>
                <a:cs typeface="Microsoft YaHei" pitchFamily="2"/>
              </a:defRPr>
            </a:lvl5pPr>
            <a:lvl6pPr marL="2057400" marR="0" lvl="5" indent="-228600" algn="l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205740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39" algn="l"/>
                <a:tab pos="4941720" algn="l"/>
                <a:tab pos="5391000" algn="l"/>
                <a:tab pos="5840279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59" algn="l"/>
                <a:tab pos="8985240" algn="l"/>
                <a:tab pos="9434160" algn="l"/>
                <a:tab pos="9883440" algn="l"/>
                <a:tab pos="10332719" algn="l"/>
                <a:tab pos="10782000" algn="l"/>
              </a:tabLst>
              <a:defRPr lang="ru-RU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Calibri" pitchFamily="34"/>
                <a:ea typeface="Microsoft YaHei" pitchFamily="2"/>
                <a:cs typeface="Microsoft YaHei" pitchFamily="2"/>
              </a:defRPr>
            </a:lvl6pPr>
            <a:lvl7pPr marL="2057400" marR="0" lvl="6" indent="-228600" algn="l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205740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39" algn="l"/>
                <a:tab pos="4941720" algn="l"/>
                <a:tab pos="5391000" algn="l"/>
                <a:tab pos="5840279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59" algn="l"/>
                <a:tab pos="8985240" algn="l"/>
                <a:tab pos="9434160" algn="l"/>
                <a:tab pos="9883440" algn="l"/>
                <a:tab pos="10332719" algn="l"/>
                <a:tab pos="10782000" algn="l"/>
              </a:tabLst>
              <a:defRPr lang="ru-RU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Calibri" pitchFamily="34"/>
                <a:ea typeface="Microsoft YaHei" pitchFamily="2"/>
                <a:cs typeface="Microsoft YaHei" pitchFamily="2"/>
              </a:defRPr>
            </a:lvl7pPr>
            <a:lvl8pPr marL="2057400" marR="0" lvl="7" indent="-228600" algn="l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205740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39" algn="l"/>
                <a:tab pos="4941720" algn="l"/>
                <a:tab pos="5391000" algn="l"/>
                <a:tab pos="5840279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59" algn="l"/>
                <a:tab pos="8985240" algn="l"/>
                <a:tab pos="9434160" algn="l"/>
                <a:tab pos="9883440" algn="l"/>
                <a:tab pos="10332719" algn="l"/>
                <a:tab pos="10782000" algn="l"/>
              </a:tabLst>
              <a:defRPr lang="ru-RU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Calibri" pitchFamily="34"/>
                <a:ea typeface="Microsoft YaHei" pitchFamily="2"/>
                <a:cs typeface="Microsoft YaHei" pitchFamily="2"/>
              </a:defRPr>
            </a:lvl8pPr>
            <a:lvl9pPr marL="2057400" marR="0" lvl="8" indent="-228600" algn="l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205740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39" algn="l"/>
                <a:tab pos="4941720" algn="l"/>
                <a:tab pos="5391000" algn="l"/>
                <a:tab pos="5840279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59" algn="l"/>
                <a:tab pos="8985240" algn="l"/>
                <a:tab pos="9434160" algn="l"/>
                <a:tab pos="9883440" algn="l"/>
                <a:tab pos="10332719" algn="l"/>
                <a:tab pos="10782000" algn="l"/>
              </a:tabLst>
              <a:defRPr lang="ru-RU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Calibri" pitchFamily="34"/>
                <a:ea typeface="Microsoft YaHei" pitchFamily="2"/>
                <a:cs typeface="Microsoft YaHei" pitchFamily="2"/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2"/>
          </p:nvPr>
        </p:nvSpPr>
        <p:spPr>
          <a:xfrm>
            <a:off x="457200" y="6352560"/>
            <a:ext cx="2100240" cy="37296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6800" rIns="90000" bIns="46800" anchor="ctr" anchorCtr="0" compatLnSpc="1"/>
          <a:lstStyle>
            <a:lvl1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lang="ru-RU" sz="1800" b="0" i="0" u="none" strike="noStrike" baseline="0">
                <a:solidFill>
                  <a:srgbClr val="000000"/>
                </a:solidFill>
                <a:latin typeface="Calibri" pitchFamily="34"/>
                <a:ea typeface="Microsoft YaHei" pitchFamily="2"/>
                <a:cs typeface="Microsoft YaHei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5" name="Полилиния 4"/>
          <p:cNvSpPr/>
          <p:nvPr/>
        </p:nvSpPr>
        <p:spPr>
          <a:xfrm>
            <a:off x="3124079" y="6354720"/>
            <a:ext cx="2895839" cy="36827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1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ru-RU" sz="1800" b="0" i="0" u="none" strike="noStrike" baseline="0">
              <a:ln>
                <a:noFill/>
              </a:ln>
              <a:solidFill>
                <a:srgbClr val="000000"/>
              </a:solidFill>
              <a:latin typeface="Calibri" pitchFamily="34"/>
              <a:ea typeface="Microsoft YaHei" pitchFamily="2"/>
              <a:cs typeface="Microsoft YaHei" pitchFamily="2"/>
            </a:endParaRPr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4"/>
          </p:nvPr>
        </p:nvSpPr>
        <p:spPr>
          <a:xfrm>
            <a:off x="6553080" y="6352560"/>
            <a:ext cx="2100240" cy="37296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6800" rIns="90000" bIns="46800" anchor="ctr" anchorCtr="0" compatLnSpc="1"/>
          <a:lstStyle>
            <a:lvl1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lang="ru-RU" sz="1800" b="0" i="0" u="none" strike="noStrike" baseline="0">
                <a:solidFill>
                  <a:srgbClr val="000000"/>
                </a:solidFill>
                <a:latin typeface="Calibri" pitchFamily="34"/>
                <a:ea typeface="Microsoft YaHei" pitchFamily="2"/>
                <a:cs typeface="Microsoft YaHei" pitchFamily="2"/>
              </a:defRPr>
            </a:lvl1pPr>
          </a:lstStyle>
          <a:p>
            <a:pPr lvl="0"/>
            <a:fld id="{3F8529F1-6C11-4073-AD75-94B46519A5C6}" type="slidenum"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xStyles>
    <p:titleStyle>
      <a:lvl1pPr marL="0" marR="0" indent="0" algn="ctr" rtl="0" hangingPunct="1">
        <a:lnSpc>
          <a:spcPct val="100000"/>
        </a:lnSpc>
        <a:spcBef>
          <a:spcPts val="0"/>
        </a:spcBef>
        <a:spcAft>
          <a:spcPts val="0"/>
        </a:spcAft>
        <a:tabLst>
          <a:tab pos="0" algn="l"/>
          <a:tab pos="448919" algn="l"/>
          <a:tab pos="898199" algn="l"/>
          <a:tab pos="1347480" algn="l"/>
          <a:tab pos="1796760" algn="l"/>
          <a:tab pos="2246040" algn="l"/>
          <a:tab pos="2695320" algn="l"/>
          <a:tab pos="3144600" algn="l"/>
          <a:tab pos="3593880" algn="l"/>
          <a:tab pos="4043159" algn="l"/>
          <a:tab pos="4492440" algn="l"/>
          <a:tab pos="4941719" algn="l"/>
          <a:tab pos="5391000" algn="l"/>
          <a:tab pos="5840280" algn="l"/>
          <a:tab pos="6289560" algn="l"/>
          <a:tab pos="6738840" algn="l"/>
          <a:tab pos="7188120" algn="l"/>
          <a:tab pos="7637400" algn="l"/>
          <a:tab pos="8086679" algn="l"/>
          <a:tab pos="8535960" algn="l"/>
          <a:tab pos="8985240" algn="l"/>
        </a:tabLst>
        <a:defRPr lang="ru-RU" sz="4400" b="0" i="0" u="none" strike="noStrike" baseline="0">
          <a:ln>
            <a:noFill/>
          </a:ln>
          <a:solidFill>
            <a:srgbClr val="000000"/>
          </a:solidFill>
          <a:latin typeface="Calibri" pitchFamily="34"/>
          <a:ea typeface="Microsoft YaHei" pitchFamily="2"/>
        </a:defRPr>
      </a:lvl1pPr>
    </p:titleStyle>
    <p:bodyStyle>
      <a:lvl1pPr marL="342720" marR="0" indent="-342720" algn="l" rtl="0" hangingPunct="1">
        <a:lnSpc>
          <a:spcPct val="100000"/>
        </a:lnSpc>
        <a:spcBef>
          <a:spcPts val="799"/>
        </a:spcBef>
        <a:spcAft>
          <a:spcPts val="0"/>
        </a:spcAft>
        <a:tabLst>
          <a:tab pos="342720" algn="l"/>
          <a:tab pos="448920" algn="l"/>
          <a:tab pos="898200" algn="l"/>
          <a:tab pos="1347480" algn="l"/>
          <a:tab pos="1796760" algn="l"/>
          <a:tab pos="2246040" algn="l"/>
          <a:tab pos="2695320" algn="l"/>
          <a:tab pos="3144600" algn="l"/>
          <a:tab pos="3593879" algn="l"/>
          <a:tab pos="4043160" algn="l"/>
          <a:tab pos="4492439" algn="l"/>
          <a:tab pos="4941360" algn="l"/>
          <a:tab pos="5390640" algn="l"/>
          <a:tab pos="5839920" algn="l"/>
          <a:tab pos="6289200" algn="l"/>
          <a:tab pos="6738479" algn="l"/>
          <a:tab pos="7187760" algn="l"/>
          <a:tab pos="7637039" algn="l"/>
          <a:tab pos="8086320" algn="l"/>
          <a:tab pos="8535600" algn="l"/>
          <a:tab pos="8984880" algn="l"/>
        </a:tabLst>
        <a:defRPr lang="ru-RU" sz="3200" b="0" i="0" u="none" strike="noStrike" baseline="0">
          <a:ln>
            <a:noFill/>
          </a:ln>
          <a:solidFill>
            <a:srgbClr val="000000"/>
          </a:solidFill>
          <a:latin typeface="Calibri" pitchFamily="34"/>
          <a:ea typeface="Microsoft YaHei" pitchFamily="2"/>
        </a:defRPr>
      </a:lvl1pPr>
    </p:bodyStyle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/>
          <p:cNvPicPr>
            <a:picLocks noChangeAspect="1"/>
          </p:cNvPicPr>
          <p:nvPr/>
        </p:nvPicPr>
        <p:blipFill>
          <a:blip r:embed="rId14">
            <a:lum/>
            <a:alphaModFix/>
          </a:blip>
          <a:srcRect/>
          <a:stretch>
            <a:fillRect/>
          </a:stretch>
        </p:blipFill>
        <p:spPr>
          <a:xfrm>
            <a:off x="357120" y="0"/>
            <a:ext cx="8532720" cy="640548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Заголовок 2"/>
          <p:cNvSpPr txBox="1">
            <a:spLocks noGrp="1"/>
          </p:cNvSpPr>
          <p:nvPr>
            <p:ph type="title"/>
          </p:nvPr>
        </p:nvSpPr>
        <p:spPr>
          <a:xfrm>
            <a:off x="456839" y="128160"/>
            <a:ext cx="8196120" cy="1434600"/>
          </a:xfrm>
          <a:prstGeom prst="rect">
            <a:avLst/>
          </a:prstGeom>
          <a:noFill/>
          <a:ln>
            <a:noFill/>
          </a:ln>
        </p:spPr>
        <p:txBody>
          <a:bodyPr vert="horz" lIns="90000" tIns="46800" rIns="90000" bIns="46800" anchor="ctr" anchorCtr="0" compatLnSpc="1"/>
          <a:lstStyle>
            <a:defPPr lvl="0">
              <a:buNone/>
            </a:defPPr>
            <a:lvl1pPr lvl="0">
              <a:buNone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ru-RU"/>
          </a:p>
        </p:txBody>
      </p:sp>
      <p:sp>
        <p:nvSpPr>
          <p:cNvPr id="4" name="Текст 3"/>
          <p:cNvSpPr txBox="1">
            <a:spLocks noGrp="1"/>
          </p:cNvSpPr>
          <p:nvPr>
            <p:ph type="body" idx="1"/>
          </p:nvPr>
        </p:nvSpPr>
        <p:spPr>
          <a:xfrm>
            <a:off x="456839" y="1600200"/>
            <a:ext cx="8196120" cy="4493160"/>
          </a:xfrm>
          <a:prstGeom prst="rect">
            <a:avLst/>
          </a:prstGeom>
          <a:noFill/>
          <a:ln>
            <a:noFill/>
          </a:ln>
        </p:spPr>
        <p:txBody>
          <a:bodyPr vert="horz" lIns="90000" tIns="46800" rIns="90000" bIns="46800" anchor="t" anchorCtr="0" compatLnSpc="1"/>
          <a:lstStyle>
            <a:defPPr marL="342720" marR="0" lvl="0" indent="-342720" algn="l" rtl="0" hangingPunct="1">
              <a:lnSpc>
                <a:spcPct val="100000"/>
              </a:lnSpc>
              <a:spcBef>
                <a:spcPts val="799"/>
              </a:spcBef>
              <a:spcAft>
                <a:spcPts val="0"/>
              </a:spcAft>
              <a:buNone/>
              <a:tabLst>
                <a:tab pos="342720" algn="l"/>
                <a:tab pos="448920" algn="l"/>
                <a:tab pos="898200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79" algn="l"/>
                <a:tab pos="4043160" algn="l"/>
                <a:tab pos="4492439" algn="l"/>
                <a:tab pos="4941360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39" algn="l"/>
                <a:tab pos="8086320" algn="l"/>
                <a:tab pos="8535600" algn="l"/>
                <a:tab pos="8984880" algn="l"/>
              </a:tabLst>
              <a:defRPr lang="ru-RU" sz="3200" b="0" i="0" u="none" strike="noStrike" kern="1200" baseline="0">
                <a:ln>
                  <a:noFill/>
                </a:ln>
                <a:solidFill>
                  <a:srgbClr val="000000"/>
                </a:solidFill>
                <a:latin typeface="Calibri" pitchFamily="34"/>
                <a:ea typeface="Microsoft YaHei" pitchFamily="2"/>
                <a:cs typeface="Microsoft YaHei" pitchFamily="2"/>
              </a:defRPr>
            </a:defPPr>
            <a:lvl1pPr marL="342720" marR="0" lvl="0" indent="-342720" algn="l" rtl="0" hangingPunct="1">
              <a:lnSpc>
                <a:spcPct val="100000"/>
              </a:lnSpc>
              <a:spcBef>
                <a:spcPts val="799"/>
              </a:spcBef>
              <a:spcAft>
                <a:spcPts val="0"/>
              </a:spcAft>
              <a:buNone/>
              <a:tabLst>
                <a:tab pos="342720" algn="l"/>
                <a:tab pos="448920" algn="l"/>
                <a:tab pos="898200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79" algn="l"/>
                <a:tab pos="4043160" algn="l"/>
                <a:tab pos="4492439" algn="l"/>
                <a:tab pos="4941360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39" algn="l"/>
                <a:tab pos="8086320" algn="l"/>
                <a:tab pos="8535600" algn="l"/>
                <a:tab pos="8984880" algn="l"/>
              </a:tabLst>
              <a:defRPr lang="ru-RU" sz="3200" b="0" i="0" u="none" strike="noStrike" kern="1200" baseline="0">
                <a:ln>
                  <a:noFill/>
                </a:ln>
                <a:solidFill>
                  <a:srgbClr val="000000"/>
                </a:solidFill>
                <a:latin typeface="Calibri" pitchFamily="34"/>
                <a:ea typeface="Microsoft YaHei" pitchFamily="2"/>
                <a:cs typeface="Microsoft YaHei" pitchFamily="2"/>
              </a:defRPr>
            </a:lvl1pPr>
            <a:lvl2pPr marL="742680" marR="0" lvl="1" indent="-285480" algn="l" rtl="0" hangingPunct="1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–"/>
              <a:tabLst>
                <a:tab pos="742680" algn="l"/>
                <a:tab pos="898200" algn="l"/>
                <a:tab pos="1347480" algn="l"/>
                <a:tab pos="1796760" algn="l"/>
                <a:tab pos="2246040" algn="l"/>
                <a:tab pos="2694960" algn="l"/>
                <a:tab pos="3144240" algn="l"/>
                <a:tab pos="3593520" algn="l"/>
                <a:tab pos="4042800" algn="l"/>
                <a:tab pos="4492080" algn="l"/>
                <a:tab pos="4941360" algn="l"/>
                <a:tab pos="5390640" algn="l"/>
                <a:tab pos="5839920" algn="l"/>
                <a:tab pos="6289200" algn="l"/>
                <a:tab pos="6738480" algn="l"/>
                <a:tab pos="7187759" algn="l"/>
                <a:tab pos="7637040" algn="l"/>
                <a:tab pos="8086320" algn="l"/>
                <a:tab pos="8535600" algn="l"/>
                <a:tab pos="8984880" algn="l"/>
                <a:tab pos="9434160" algn="l"/>
              </a:tabLst>
              <a:defRPr lang="ru-RU" sz="2800" b="0" i="0" u="none" strike="noStrike" kern="1200" baseline="0">
                <a:ln>
                  <a:noFill/>
                </a:ln>
                <a:solidFill>
                  <a:srgbClr val="000000"/>
                </a:solidFill>
                <a:latin typeface="Calibri" pitchFamily="34"/>
                <a:ea typeface="Microsoft YaHei" pitchFamily="2"/>
                <a:cs typeface="Microsoft YaHei" pitchFamily="2"/>
              </a:defRPr>
            </a:lvl2pPr>
            <a:lvl3pPr marL="1143000" marR="0" lvl="2" indent="-228600" algn="l" rtl="0" hangingPunct="1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•"/>
              <a:tabLst>
                <a:tab pos="1143000" algn="l"/>
                <a:tab pos="1347480" algn="l"/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440" algn="l"/>
                <a:tab pos="4941720" algn="l"/>
                <a:tab pos="5391000" algn="l"/>
                <a:tab pos="5840279" algn="l"/>
                <a:tab pos="6289560" algn="l"/>
                <a:tab pos="6738840" algn="l"/>
                <a:tab pos="7188119" algn="l"/>
                <a:tab pos="7637400" algn="l"/>
                <a:tab pos="8086679" algn="l"/>
                <a:tab pos="8535960" algn="l"/>
                <a:tab pos="8985240" algn="l"/>
                <a:tab pos="9434160" algn="l"/>
                <a:tab pos="9883440" algn="l"/>
              </a:tabLst>
              <a:defRPr lang="ru-RU" sz="2400" b="0" i="0" u="none" strike="noStrike" kern="1200" baseline="0">
                <a:ln>
                  <a:noFill/>
                </a:ln>
                <a:solidFill>
                  <a:srgbClr val="000000"/>
                </a:solidFill>
                <a:latin typeface="Calibri" pitchFamily="34"/>
                <a:ea typeface="Microsoft YaHei" pitchFamily="2"/>
                <a:cs typeface="Microsoft YaHei" pitchFamily="2"/>
              </a:defRPr>
            </a:lvl3pPr>
            <a:lvl4pPr marL="1600199" marR="0" lvl="3" indent="-228600" algn="l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–"/>
              <a:tabLst>
                <a:tab pos="160020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39" algn="l"/>
                <a:tab pos="4941720" algn="l"/>
                <a:tab pos="5391000" algn="l"/>
                <a:tab pos="5840279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59" algn="l"/>
                <a:tab pos="8985240" algn="l"/>
                <a:tab pos="9434160" algn="l"/>
                <a:tab pos="9883440" algn="l"/>
                <a:tab pos="10332720" algn="l"/>
              </a:tabLst>
              <a:defRPr lang="ru-RU" sz="2000" b="0" i="0" u="none" strike="noStrike" kern="1200" baseline="0">
                <a:ln>
                  <a:noFill/>
                </a:ln>
                <a:solidFill>
                  <a:srgbClr val="000000"/>
                </a:solidFill>
                <a:latin typeface="Calibri" pitchFamily="34"/>
                <a:ea typeface="Microsoft YaHei" pitchFamily="2"/>
                <a:cs typeface="Microsoft YaHei" pitchFamily="2"/>
              </a:defRPr>
            </a:lvl4pPr>
            <a:lvl5pPr marL="2057400" marR="0" lvl="4" indent="-228600" algn="l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205740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39" algn="l"/>
                <a:tab pos="4941720" algn="l"/>
                <a:tab pos="5391000" algn="l"/>
                <a:tab pos="5840279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59" algn="l"/>
                <a:tab pos="8985240" algn="l"/>
                <a:tab pos="9434160" algn="l"/>
                <a:tab pos="9883440" algn="l"/>
                <a:tab pos="10332719" algn="l"/>
                <a:tab pos="10782000" algn="l"/>
              </a:tabLst>
              <a:defRPr lang="ru-RU" sz="2000" b="0" i="0" u="none" strike="noStrike" kern="1200" baseline="0">
                <a:ln>
                  <a:noFill/>
                </a:ln>
                <a:solidFill>
                  <a:srgbClr val="000000"/>
                </a:solidFill>
                <a:latin typeface="Calibri" pitchFamily="34"/>
                <a:ea typeface="Microsoft YaHei" pitchFamily="2"/>
                <a:cs typeface="Microsoft YaHei" pitchFamily="2"/>
              </a:defRPr>
            </a:lvl5pPr>
            <a:lvl6pPr marL="2057400" marR="0" lvl="5" indent="-228600" algn="l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205740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39" algn="l"/>
                <a:tab pos="4941720" algn="l"/>
                <a:tab pos="5391000" algn="l"/>
                <a:tab pos="5840279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59" algn="l"/>
                <a:tab pos="8985240" algn="l"/>
                <a:tab pos="9434160" algn="l"/>
                <a:tab pos="9883440" algn="l"/>
                <a:tab pos="10332719" algn="l"/>
                <a:tab pos="10782000" algn="l"/>
              </a:tabLst>
              <a:defRPr lang="ru-RU" sz="2000" b="0" i="0" u="none" strike="noStrike" kern="1200" baseline="0">
                <a:ln>
                  <a:noFill/>
                </a:ln>
                <a:solidFill>
                  <a:srgbClr val="000000"/>
                </a:solidFill>
                <a:latin typeface="Calibri" pitchFamily="34"/>
                <a:ea typeface="Microsoft YaHei" pitchFamily="2"/>
                <a:cs typeface="Microsoft YaHei" pitchFamily="2"/>
              </a:defRPr>
            </a:lvl6pPr>
            <a:lvl7pPr marL="2057400" marR="0" lvl="6" indent="-228600" algn="l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205740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39" algn="l"/>
                <a:tab pos="4941720" algn="l"/>
                <a:tab pos="5391000" algn="l"/>
                <a:tab pos="5840279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59" algn="l"/>
                <a:tab pos="8985240" algn="l"/>
                <a:tab pos="9434160" algn="l"/>
                <a:tab pos="9883440" algn="l"/>
                <a:tab pos="10332719" algn="l"/>
                <a:tab pos="10782000" algn="l"/>
              </a:tabLst>
              <a:defRPr lang="ru-RU" sz="2000" b="0" i="0" u="none" strike="noStrike" kern="1200" baseline="0">
                <a:ln>
                  <a:noFill/>
                </a:ln>
                <a:solidFill>
                  <a:srgbClr val="000000"/>
                </a:solidFill>
                <a:latin typeface="Calibri" pitchFamily="34"/>
                <a:ea typeface="Microsoft YaHei" pitchFamily="2"/>
                <a:cs typeface="Microsoft YaHei" pitchFamily="2"/>
              </a:defRPr>
            </a:lvl7pPr>
            <a:lvl8pPr marL="2057400" marR="0" lvl="7" indent="-228600" algn="l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205740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39" algn="l"/>
                <a:tab pos="4941720" algn="l"/>
                <a:tab pos="5391000" algn="l"/>
                <a:tab pos="5840279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59" algn="l"/>
                <a:tab pos="8985240" algn="l"/>
                <a:tab pos="9434160" algn="l"/>
                <a:tab pos="9883440" algn="l"/>
                <a:tab pos="10332719" algn="l"/>
                <a:tab pos="10782000" algn="l"/>
              </a:tabLst>
              <a:defRPr lang="ru-RU" sz="2000" b="0" i="0" u="none" strike="noStrike" kern="1200" baseline="0">
                <a:ln>
                  <a:noFill/>
                </a:ln>
                <a:solidFill>
                  <a:srgbClr val="000000"/>
                </a:solidFill>
                <a:latin typeface="Calibri" pitchFamily="34"/>
                <a:ea typeface="Microsoft YaHei" pitchFamily="2"/>
                <a:cs typeface="Microsoft YaHei" pitchFamily="2"/>
              </a:defRPr>
            </a:lvl8pPr>
            <a:lvl9pPr marL="2057400" marR="0" lvl="8" indent="-228600" algn="l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205740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39" algn="l"/>
                <a:tab pos="4941720" algn="l"/>
                <a:tab pos="5391000" algn="l"/>
                <a:tab pos="5840279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59" algn="l"/>
                <a:tab pos="8985240" algn="l"/>
                <a:tab pos="9434160" algn="l"/>
                <a:tab pos="9883440" algn="l"/>
                <a:tab pos="10332719" algn="l"/>
                <a:tab pos="10782000" algn="l"/>
              </a:tabLst>
              <a:defRPr lang="ru-RU" sz="2000" b="0" i="0" u="none" strike="noStrike" kern="1200" baseline="0">
                <a:ln>
                  <a:noFill/>
                </a:ln>
                <a:solidFill>
                  <a:srgbClr val="000000"/>
                </a:solidFill>
                <a:latin typeface="Calibri" pitchFamily="34"/>
                <a:ea typeface="Microsoft YaHei" pitchFamily="2"/>
                <a:cs typeface="Microsoft YaHei" pitchFamily="2"/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 txBox="1">
            <a:spLocks noGrp="1"/>
          </p:cNvSpPr>
          <p:nvPr>
            <p:ph type="dt" sz="half" idx="2"/>
          </p:nvPr>
        </p:nvSpPr>
        <p:spPr>
          <a:xfrm>
            <a:off x="457200" y="6355800"/>
            <a:ext cx="2100240" cy="331920"/>
          </a:xfrm>
          <a:prstGeom prst="rect">
            <a:avLst/>
          </a:prstGeom>
          <a:noFill/>
          <a:ln>
            <a:noFill/>
          </a:ln>
        </p:spPr>
        <p:txBody>
          <a:bodyPr wrap="square" lIns="90000" tIns="46800" rIns="90000" bIns="46800" anchor="ctr" anchorCtr="0"/>
          <a:lstStyle>
            <a:lvl1pPr marL="0" marR="0" lvl="0" indent="0" rtl="0" hangingPunct="0">
              <a:lnSpc>
                <a:spcPct val="100000"/>
              </a:lnSpc>
              <a:buNone/>
              <a:tabLst/>
              <a:defRPr lang="ru-RU" sz="1200" kern="1200">
                <a:solidFill>
                  <a:srgbClr val="898989"/>
                </a:solidFill>
                <a:latin typeface="Times New Roman" pitchFamily="18"/>
                <a:ea typeface="Lucida Sans Unicode" pitchFamily="2"/>
                <a:cs typeface="Lucida Sans Unicode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6" name="Полилиния 5"/>
          <p:cNvSpPr/>
          <p:nvPr/>
        </p:nvSpPr>
        <p:spPr>
          <a:xfrm>
            <a:off x="3124079" y="6356520"/>
            <a:ext cx="2895839" cy="3650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1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ru-RU" sz="1800" b="0" i="0" u="none" strike="noStrike" baseline="0">
              <a:ln>
                <a:noFill/>
              </a:ln>
              <a:solidFill>
                <a:srgbClr val="000000"/>
              </a:solidFill>
              <a:latin typeface="Calibri" pitchFamily="34"/>
              <a:ea typeface="Microsoft YaHei" pitchFamily="2"/>
              <a:cs typeface="Microsoft YaHei" pitchFamily="2"/>
            </a:endParaRPr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4"/>
          </p:nvPr>
        </p:nvSpPr>
        <p:spPr>
          <a:xfrm>
            <a:off x="6553080" y="6355800"/>
            <a:ext cx="2100240" cy="331920"/>
          </a:xfrm>
          <a:prstGeom prst="rect">
            <a:avLst/>
          </a:prstGeom>
          <a:noFill/>
          <a:ln>
            <a:noFill/>
          </a:ln>
        </p:spPr>
        <p:txBody>
          <a:bodyPr wrap="square" lIns="90000" tIns="46800" rIns="90000" bIns="46800" anchor="ctr" anchorCtr="0"/>
          <a:lstStyle>
            <a:lvl1pPr marL="0" marR="0" lvl="0" indent="0" algn="r" rtl="0" hangingPunct="0">
              <a:lnSpc>
                <a:spcPct val="100000"/>
              </a:lnSpc>
              <a:buNone/>
              <a:tabLst/>
              <a:defRPr lang="ru-RU" sz="1200" kern="1200">
                <a:solidFill>
                  <a:srgbClr val="898989"/>
                </a:solidFill>
                <a:latin typeface="Times New Roman" pitchFamily="18"/>
                <a:ea typeface="Lucida Sans Unicode" pitchFamily="2"/>
                <a:cs typeface="Lucida Sans Unicode" pitchFamily="2"/>
              </a:defRPr>
            </a:lvl1pPr>
          </a:lstStyle>
          <a:p>
            <a:pPr lvl="0"/>
            <a:fld id="{0B0984A3-7B17-4036-991A-5DDB543C19DC}" type="slidenum"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xStyles>
    <p:titleStyle>
      <a:lvl1pPr marL="0" marR="0" indent="0" algn="ctr" rtl="0" hangingPunct="1">
        <a:lnSpc>
          <a:spcPct val="100000"/>
        </a:lnSpc>
        <a:spcBef>
          <a:spcPts val="0"/>
        </a:spcBef>
        <a:spcAft>
          <a:spcPts val="0"/>
        </a:spcAft>
        <a:tabLst>
          <a:tab pos="0" algn="l"/>
          <a:tab pos="448919" algn="l"/>
          <a:tab pos="898199" algn="l"/>
          <a:tab pos="1347480" algn="l"/>
          <a:tab pos="1796760" algn="l"/>
          <a:tab pos="2246040" algn="l"/>
          <a:tab pos="2695320" algn="l"/>
          <a:tab pos="3144600" algn="l"/>
          <a:tab pos="3593880" algn="l"/>
          <a:tab pos="4043159" algn="l"/>
          <a:tab pos="4492440" algn="l"/>
          <a:tab pos="4941719" algn="l"/>
          <a:tab pos="5391000" algn="l"/>
          <a:tab pos="5840280" algn="l"/>
          <a:tab pos="6289560" algn="l"/>
          <a:tab pos="6738840" algn="l"/>
          <a:tab pos="7188120" algn="l"/>
          <a:tab pos="7637400" algn="l"/>
          <a:tab pos="8086679" algn="l"/>
          <a:tab pos="8535960" algn="l"/>
          <a:tab pos="8985240" algn="l"/>
        </a:tabLst>
        <a:defRPr lang="ru-RU" sz="4400" b="0" i="0" u="none" strike="noStrike" kern="1200" baseline="0">
          <a:ln>
            <a:noFill/>
          </a:ln>
          <a:solidFill>
            <a:srgbClr val="000000"/>
          </a:solidFill>
          <a:latin typeface="Calibri" pitchFamily="34"/>
          <a:ea typeface="Microsoft YaHei" pitchFamily="2"/>
        </a:defRPr>
      </a:lvl1pPr>
    </p:titleStyle>
    <p:bodyStyle>
      <a:lvl1pPr marL="342720" marR="0" indent="-342720" algn="l" rtl="0" hangingPunct="1">
        <a:lnSpc>
          <a:spcPct val="100000"/>
        </a:lnSpc>
        <a:spcBef>
          <a:spcPts val="799"/>
        </a:spcBef>
        <a:spcAft>
          <a:spcPts val="0"/>
        </a:spcAft>
        <a:tabLst>
          <a:tab pos="342720" algn="l"/>
          <a:tab pos="448920" algn="l"/>
          <a:tab pos="898200" algn="l"/>
          <a:tab pos="1347480" algn="l"/>
          <a:tab pos="1796760" algn="l"/>
          <a:tab pos="2246040" algn="l"/>
          <a:tab pos="2695320" algn="l"/>
          <a:tab pos="3144600" algn="l"/>
          <a:tab pos="3593879" algn="l"/>
          <a:tab pos="4043160" algn="l"/>
          <a:tab pos="4492439" algn="l"/>
          <a:tab pos="4941360" algn="l"/>
          <a:tab pos="5390640" algn="l"/>
          <a:tab pos="5839920" algn="l"/>
          <a:tab pos="6289200" algn="l"/>
          <a:tab pos="6738479" algn="l"/>
          <a:tab pos="7187760" algn="l"/>
          <a:tab pos="7637039" algn="l"/>
          <a:tab pos="8086320" algn="l"/>
          <a:tab pos="8535600" algn="l"/>
          <a:tab pos="8984880" algn="l"/>
        </a:tabLst>
        <a:defRPr lang="ru-RU" sz="3200" b="0" i="0" u="none" strike="noStrike" kern="1200" baseline="0">
          <a:ln>
            <a:noFill/>
          </a:ln>
          <a:solidFill>
            <a:srgbClr val="000000"/>
          </a:solidFill>
          <a:latin typeface="Calibri" pitchFamily="34"/>
          <a:ea typeface="Microsoft YaHei" pitchFamily="2"/>
        </a:defRPr>
      </a:lvl1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6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8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1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6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лилиния 1"/>
          <p:cNvSpPr/>
          <p:nvPr/>
        </p:nvSpPr>
        <p:spPr>
          <a:xfrm>
            <a:off x="1033559" y="360359"/>
            <a:ext cx="7030800" cy="703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1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ru-RU" sz="1800" b="0" i="0" u="none" strike="noStrike" baseline="0">
              <a:ln>
                <a:noFill/>
              </a:ln>
              <a:solidFill>
                <a:srgbClr val="000000"/>
              </a:solidFill>
              <a:latin typeface="Calibri" pitchFamily="34"/>
              <a:ea typeface="Microsoft YaHei" pitchFamily="2"/>
              <a:cs typeface="Microsoft YaHei" pitchFamily="2"/>
            </a:endParaRPr>
          </a:p>
        </p:txBody>
      </p:sp>
      <p:sp>
        <p:nvSpPr>
          <p:cNvPr id="3" name="Полилиния 2"/>
          <p:cNvSpPr/>
          <p:nvPr/>
        </p:nvSpPr>
        <p:spPr>
          <a:xfrm>
            <a:off x="1224000" y="4176720"/>
            <a:ext cx="3313080" cy="137303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ctr" anchorCtr="0" compatLnSpc="1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ru-RU" sz="2800" b="1" i="0" u="none" strike="noStrike" baseline="0">
                <a:ln>
                  <a:noFill/>
                </a:ln>
                <a:solidFill>
                  <a:srgbClr val="800000"/>
                </a:solidFill>
                <a:latin typeface="Arial Black" pitchFamily="34"/>
                <a:ea typeface="Microsoft YaHei" pitchFamily="2"/>
                <a:cs typeface="Microsoft YaHei" pitchFamily="2"/>
              </a:rPr>
              <a:t>Вилкова </a:t>
            </a:r>
            <a:br>
              <a:rPr lang="ru-RU" sz="2800" b="1" i="0" u="none" strike="noStrike" baseline="0">
                <a:ln>
                  <a:noFill/>
                </a:ln>
                <a:solidFill>
                  <a:srgbClr val="800000"/>
                </a:solidFill>
                <a:latin typeface="Arial Black" pitchFamily="34"/>
                <a:ea typeface="Microsoft YaHei" pitchFamily="2"/>
                <a:cs typeface="Microsoft YaHei" pitchFamily="2"/>
              </a:rPr>
            </a:br>
            <a:r>
              <a:rPr lang="ru-RU" sz="2800" b="1" i="0" u="none" strike="noStrike" baseline="0">
                <a:ln>
                  <a:noFill/>
                </a:ln>
                <a:solidFill>
                  <a:srgbClr val="800000"/>
                </a:solidFill>
                <a:latin typeface="Arial Black" pitchFamily="34"/>
                <a:ea typeface="Microsoft YaHei" pitchFamily="2"/>
                <a:cs typeface="Microsoft YaHei" pitchFamily="2"/>
              </a:rPr>
              <a:t>Валентина Николаевна</a:t>
            </a:r>
          </a:p>
        </p:txBody>
      </p:sp>
      <p:sp>
        <p:nvSpPr>
          <p:cNvPr id="4" name="Полилиния 3"/>
          <p:cNvSpPr/>
          <p:nvPr/>
        </p:nvSpPr>
        <p:spPr>
          <a:xfrm>
            <a:off x="4184639" y="892079"/>
            <a:ext cx="4032359" cy="544355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0" compatLnSpc="1"/>
          <a:lstStyle/>
          <a:p>
            <a:pPr marL="342720" marR="0" lvl="0" indent="-304920" algn="l" rtl="0" hangingPunct="0">
              <a:lnSpc>
                <a:spcPct val="100000"/>
              </a:lnSpc>
              <a:spcBef>
                <a:spcPts val="799"/>
              </a:spcBef>
              <a:spcAft>
                <a:spcPts val="0"/>
              </a:spcAft>
              <a:buNone/>
              <a:tabLst>
                <a:tab pos="342720" algn="l"/>
                <a:tab pos="791639" algn="l"/>
                <a:tab pos="1240919" algn="l"/>
                <a:tab pos="1690200" algn="l"/>
                <a:tab pos="2139480" algn="l"/>
                <a:tab pos="2588760" algn="l"/>
                <a:tab pos="3038040" algn="l"/>
                <a:tab pos="3487320" algn="l"/>
                <a:tab pos="3936600" algn="l"/>
                <a:tab pos="4385879" algn="l"/>
                <a:tab pos="4835160" algn="l"/>
                <a:tab pos="5284439" algn="l"/>
                <a:tab pos="5733720" algn="l"/>
                <a:tab pos="6183000" algn="l"/>
                <a:tab pos="6632280" algn="l"/>
                <a:tab pos="7081560" algn="l"/>
                <a:tab pos="7530840" algn="l"/>
                <a:tab pos="7980120" algn="l"/>
                <a:tab pos="8429399" algn="l"/>
                <a:tab pos="8878680" algn="l"/>
                <a:tab pos="9327960" algn="l"/>
              </a:tabLst>
            </a:pPr>
            <a:r>
              <a:rPr lang="ru-RU" sz="1800" b="1" i="0" u="none" strike="noStrike" baseline="0">
                <a:ln>
                  <a:noFill/>
                </a:ln>
                <a:solidFill>
                  <a:srgbClr val="FF0000"/>
                </a:solidFill>
                <a:latin typeface="Times New Roman" pitchFamily="18"/>
                <a:ea typeface="Microsoft YaHei" pitchFamily="2"/>
                <a:cs typeface="Microsoft YaHei" pitchFamily="2"/>
              </a:rPr>
              <a:t>      </a:t>
            </a:r>
            <a:r>
              <a:rPr lang="ru-RU" sz="1600" b="1" i="0" u="none" strike="noStrike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Microsoft YaHei" pitchFamily="2"/>
              </a:rPr>
              <a:t>Дата рождения:</a:t>
            </a:r>
            <a:r>
              <a:rPr lang="ru-RU" sz="1600" b="1" i="0" u="none" strike="noStrike" baseline="0">
                <a:ln>
                  <a:noFill/>
                </a:ln>
                <a:solidFill>
                  <a:srgbClr val="C5000B"/>
                </a:solidFill>
                <a:latin typeface="Times New Roman" pitchFamily="18"/>
                <a:ea typeface="Microsoft YaHei" pitchFamily="2"/>
                <a:cs typeface="Microsoft YaHei" pitchFamily="2"/>
              </a:rPr>
              <a:t> 23.07.1966         </a:t>
            </a:r>
            <a:r>
              <a:rPr lang="ru-RU" sz="1600" b="1" i="0" u="none" strike="noStrike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Microsoft YaHei" pitchFamily="2"/>
              </a:rPr>
              <a:t>Образование:</a:t>
            </a:r>
            <a:r>
              <a:rPr lang="ru-RU" sz="1600" b="1" i="0" u="none" strike="noStrike" baseline="0">
                <a:ln>
                  <a:noFill/>
                </a:ln>
                <a:solidFill>
                  <a:srgbClr val="C5000B"/>
                </a:solidFill>
                <a:latin typeface="Times New Roman" pitchFamily="18"/>
                <a:ea typeface="Microsoft YaHei" pitchFamily="2"/>
                <a:cs typeface="Microsoft YaHei" pitchFamily="2"/>
              </a:rPr>
              <a:t> высшее                  Закончила Мордовский ордена Дружбы народов                  госуниверситет им. Н. П. Огарева        </a:t>
            </a:r>
            <a:r>
              <a:rPr lang="ru-RU" sz="1600" b="1" i="0" u="none" strike="noStrike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Microsoft YaHei" pitchFamily="2"/>
              </a:rPr>
              <a:t>по специальности</a:t>
            </a:r>
            <a:r>
              <a:rPr lang="ru-RU" sz="1600" b="1" i="0" u="none" strike="noStrike" baseline="0">
                <a:ln>
                  <a:noFill/>
                </a:ln>
                <a:solidFill>
                  <a:srgbClr val="C5000B"/>
                </a:solidFill>
                <a:latin typeface="Times New Roman" pitchFamily="18"/>
                <a:ea typeface="Microsoft YaHei" pitchFamily="2"/>
                <a:cs typeface="Microsoft YaHei" pitchFamily="2"/>
              </a:rPr>
              <a:t> «Химия»,       </a:t>
            </a:r>
            <a:r>
              <a:rPr lang="ru-RU" sz="1600" b="1" i="0" u="none" strike="noStrike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Microsoft YaHei" pitchFamily="2"/>
              </a:rPr>
              <a:t>Присвоена квалификация:                    </a:t>
            </a:r>
            <a:r>
              <a:rPr lang="ru-RU" sz="1600" b="1" i="0" u="none" strike="noStrike" baseline="0">
                <a:ln>
                  <a:noFill/>
                </a:ln>
                <a:solidFill>
                  <a:srgbClr val="C5000B"/>
                </a:solidFill>
                <a:latin typeface="Times New Roman" pitchFamily="18"/>
                <a:ea typeface="Microsoft YaHei" pitchFamily="2"/>
                <a:cs typeface="Microsoft YaHei" pitchFamily="2"/>
              </a:rPr>
              <a:t> химика,    преподавателя.                      </a:t>
            </a:r>
            <a:r>
              <a:rPr lang="ru-RU" sz="1600" b="1" i="0" u="none" strike="noStrike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Microsoft YaHei" pitchFamily="2"/>
              </a:rPr>
              <a:t>Диплом </a:t>
            </a:r>
            <a:r>
              <a:rPr lang="ru-RU" sz="1600" b="1" i="0" u="none" strike="noStrike" baseline="0">
                <a:ln>
                  <a:noFill/>
                </a:ln>
                <a:solidFill>
                  <a:srgbClr val="C5000B"/>
                </a:solidFill>
                <a:latin typeface="Times New Roman" pitchFamily="18"/>
                <a:ea typeface="Microsoft YaHei" pitchFamily="2"/>
                <a:cs typeface="Microsoft YaHei" pitchFamily="2"/>
              </a:rPr>
              <a:t>№ </a:t>
            </a:r>
            <a:r>
              <a:rPr lang="ru-RU" sz="1600" b="1" i="1" u="none" strike="noStrike" baseline="0">
                <a:ln>
                  <a:noFill/>
                </a:ln>
                <a:solidFill>
                  <a:srgbClr val="C5000B"/>
                </a:solidFill>
                <a:latin typeface="Times New Roman" pitchFamily="18"/>
                <a:ea typeface="Microsoft YaHei" pitchFamily="2"/>
                <a:cs typeface="Microsoft YaHei" pitchFamily="2"/>
              </a:rPr>
              <a:t>677079 </a:t>
            </a:r>
            <a:r>
              <a:rPr lang="ru-RU" sz="1600" b="1" i="0" u="none" strike="noStrike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Microsoft YaHei" pitchFamily="2"/>
              </a:rPr>
              <a:t>выдан:</a:t>
            </a:r>
            <a:r>
              <a:rPr lang="ru-RU" sz="1600" b="1" i="0" u="none" strike="noStrike" baseline="0">
                <a:ln>
                  <a:noFill/>
                </a:ln>
                <a:solidFill>
                  <a:srgbClr val="C5000B"/>
                </a:solidFill>
                <a:latin typeface="Times New Roman" pitchFamily="18"/>
                <a:ea typeface="Microsoft YaHei" pitchFamily="2"/>
                <a:cs typeface="Microsoft YaHei" pitchFamily="2"/>
              </a:rPr>
              <a:t> 29.06.1988г. </a:t>
            </a:r>
            <a:r>
              <a:rPr lang="ru-RU" sz="1600" b="1" i="0" u="none" strike="noStrike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Microsoft YaHei" pitchFamily="2"/>
              </a:rPr>
              <a:t>Диплом о профессиональной переподготовке</a:t>
            </a:r>
            <a:r>
              <a:rPr lang="ru-RU" sz="1600" b="1" i="0" u="none" strike="noStrike" baseline="0">
                <a:ln>
                  <a:noFill/>
                </a:ln>
                <a:solidFill>
                  <a:srgbClr val="C5000B"/>
                </a:solidFill>
                <a:latin typeface="Times New Roman" pitchFamily="18"/>
                <a:ea typeface="Microsoft YaHei" pitchFamily="2"/>
                <a:cs typeface="Microsoft YaHei" pitchFamily="2"/>
              </a:rPr>
              <a:t> №131800360469 </a:t>
            </a:r>
            <a:r>
              <a:rPr lang="ru-RU" sz="1600" b="1" i="0" u="none" strike="noStrike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Microsoft YaHei" pitchFamily="2"/>
              </a:rPr>
              <a:t>выдан:</a:t>
            </a:r>
            <a:r>
              <a:rPr lang="ru-RU" sz="1600" b="1" i="0" u="none" strike="noStrike" baseline="0">
                <a:ln>
                  <a:noFill/>
                </a:ln>
                <a:solidFill>
                  <a:srgbClr val="C5000B"/>
                </a:solidFill>
                <a:latin typeface="Times New Roman" pitchFamily="18"/>
                <a:ea typeface="Microsoft YaHei" pitchFamily="2"/>
                <a:cs typeface="Microsoft YaHei" pitchFamily="2"/>
              </a:rPr>
              <a:t>11.07.2019г                                     </a:t>
            </a:r>
            <a:r>
              <a:rPr lang="ru-RU" sz="1600" b="1" i="0" u="none" strike="noStrike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Microsoft YaHei" pitchFamily="2"/>
              </a:rPr>
              <a:t>Присвоена квалификация: </a:t>
            </a:r>
            <a:r>
              <a:rPr lang="ru-RU" sz="1600" b="1" i="0" u="none" strike="noStrike" baseline="0">
                <a:ln>
                  <a:noFill/>
                </a:ln>
                <a:solidFill>
                  <a:srgbClr val="C5000B"/>
                </a:solidFill>
                <a:latin typeface="Times New Roman" pitchFamily="18"/>
                <a:ea typeface="Microsoft YaHei" pitchFamily="2"/>
                <a:cs typeface="Microsoft YaHei" pitchFamily="2"/>
              </a:rPr>
              <a:t>                    учитель технологии                                  </a:t>
            </a:r>
            <a:r>
              <a:rPr lang="ru-RU" sz="1600" b="1" i="0" u="none" strike="noStrike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Microsoft YaHei" pitchFamily="2"/>
              </a:rPr>
              <a:t>Стаж педагогической работы  в должности учителя:</a:t>
            </a:r>
            <a:r>
              <a:rPr lang="ru-RU" sz="1600" b="1" i="0" u="none" strike="noStrike" baseline="0">
                <a:ln>
                  <a:noFill/>
                </a:ln>
                <a:solidFill>
                  <a:srgbClr val="C5000B"/>
                </a:solidFill>
                <a:latin typeface="Times New Roman" pitchFamily="18"/>
                <a:ea typeface="Microsoft YaHei" pitchFamily="2"/>
                <a:cs typeface="Microsoft YaHei" pitchFamily="2"/>
              </a:rPr>
              <a:t> 31 год.         </a:t>
            </a:r>
            <a:r>
              <a:rPr lang="ru-RU" sz="1600" b="1" i="0" u="none" strike="noStrike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Microsoft YaHei" pitchFamily="2"/>
              </a:rPr>
              <a:t>Общий трудовой стаж:</a:t>
            </a:r>
            <a:r>
              <a:rPr lang="ru-RU" sz="1600" b="1" i="0" u="none" strike="noStrike" baseline="0">
                <a:ln>
                  <a:noFill/>
                </a:ln>
                <a:solidFill>
                  <a:srgbClr val="C5000B"/>
                </a:solidFill>
                <a:latin typeface="Times New Roman" pitchFamily="18"/>
                <a:ea typeface="Microsoft YaHei" pitchFamily="2"/>
                <a:cs typeface="Microsoft YaHei" pitchFamily="2"/>
              </a:rPr>
              <a:t> 31 год.    </a:t>
            </a:r>
            <a:r>
              <a:rPr lang="ru-RU" sz="1600" b="1" i="0" u="none" strike="noStrike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Microsoft YaHei" pitchFamily="2"/>
              </a:rPr>
              <a:t>Наличие квалификационной категории:</a:t>
            </a:r>
            <a:r>
              <a:rPr lang="ru-RU" sz="1600" b="1" i="0" u="none" strike="noStrike" baseline="0">
                <a:ln>
                  <a:noFill/>
                </a:ln>
                <a:solidFill>
                  <a:srgbClr val="C5000B"/>
                </a:solidFill>
                <a:latin typeface="Times New Roman" pitchFamily="18"/>
                <a:ea typeface="Microsoft YaHei" pitchFamily="2"/>
                <a:cs typeface="Microsoft YaHei" pitchFamily="2"/>
              </a:rPr>
              <a:t> первая,  приказ МО РМ  от  30.12.2014 № 1133</a:t>
            </a:r>
          </a:p>
          <a:p>
            <a:pPr marL="342720" marR="0" lvl="0" indent="-304920" algn="l" rtl="0" hangingPunct="0">
              <a:lnSpc>
                <a:spcPct val="100000"/>
              </a:lnSpc>
              <a:spcBef>
                <a:spcPts val="799"/>
              </a:spcBef>
              <a:spcAft>
                <a:spcPts val="0"/>
              </a:spcAft>
              <a:buNone/>
              <a:tabLst>
                <a:tab pos="342720" algn="l"/>
                <a:tab pos="791639" algn="l"/>
                <a:tab pos="1240919" algn="l"/>
                <a:tab pos="1690200" algn="l"/>
                <a:tab pos="2139480" algn="l"/>
                <a:tab pos="2588760" algn="l"/>
                <a:tab pos="3038040" algn="l"/>
                <a:tab pos="3487320" algn="l"/>
                <a:tab pos="3936600" algn="l"/>
                <a:tab pos="4385879" algn="l"/>
                <a:tab pos="4835160" algn="l"/>
                <a:tab pos="5284439" algn="l"/>
                <a:tab pos="5733720" algn="l"/>
                <a:tab pos="6183000" algn="l"/>
                <a:tab pos="6632280" algn="l"/>
                <a:tab pos="7081560" algn="l"/>
                <a:tab pos="7530840" algn="l"/>
                <a:tab pos="7980120" algn="l"/>
                <a:tab pos="8429399" algn="l"/>
                <a:tab pos="8878680" algn="l"/>
                <a:tab pos="9327960" algn="l"/>
              </a:tabLst>
            </a:pPr>
            <a:endParaRPr lang="ru-RU" sz="1600" b="1" i="0" u="none" strike="noStrike" baseline="0">
              <a:ln>
                <a:noFill/>
              </a:ln>
              <a:solidFill>
                <a:srgbClr val="C5000B"/>
              </a:solidFill>
              <a:latin typeface="Times New Roman" pitchFamily="18"/>
              <a:ea typeface="Microsoft YaHei" pitchFamily="2"/>
              <a:cs typeface="Microsoft YaHei" pitchFamily="2"/>
            </a:endParaRPr>
          </a:p>
        </p:txBody>
      </p:sp>
      <p:pic>
        <p:nvPicPr>
          <p:cNvPr id="5" name=""/>
          <p:cNvPicPr>
            <a:picLocks noChangeAspect="1"/>
          </p:cNvPicPr>
          <p:nvPr/>
        </p:nvPicPr>
        <p:blipFill>
          <a:blip r:embed="rId3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913039" y="1081080"/>
            <a:ext cx="1974600" cy="309564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олилиния 5"/>
          <p:cNvSpPr/>
          <p:nvPr/>
        </p:nvSpPr>
        <p:spPr>
          <a:xfrm>
            <a:off x="876239" y="100080"/>
            <a:ext cx="8423280" cy="86363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ctr" anchorCtr="0" compatLnSpc="1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ru-RU" sz="1800" b="1" i="0" u="none" strike="noStrike" baseline="0">
                <a:ln>
                  <a:noFill/>
                </a:ln>
                <a:solidFill>
                  <a:srgbClr val="FF0000"/>
                </a:solidFill>
                <a:latin typeface="Calibri" pitchFamily="34"/>
                <a:ea typeface="Microsoft YaHei" pitchFamily="2"/>
                <a:cs typeface="Microsoft YaHei" pitchFamily="2"/>
              </a:rPr>
              <a:t>                     </a:t>
            </a:r>
            <a:br>
              <a:rPr lang="ru-RU" sz="1800" b="1" i="0" u="none" strike="noStrike" baseline="0">
                <a:ln>
                  <a:noFill/>
                </a:ln>
                <a:solidFill>
                  <a:srgbClr val="FF0000"/>
                </a:solidFill>
                <a:latin typeface="Calibri" pitchFamily="34"/>
                <a:ea typeface="Microsoft YaHei" pitchFamily="2"/>
                <a:cs typeface="Microsoft YaHei" pitchFamily="2"/>
              </a:rPr>
            </a:br>
            <a:r>
              <a:rPr lang="ru-RU" sz="1800" b="1" i="0" u="none" strike="noStrike" baseline="0">
                <a:ln>
                  <a:noFill/>
                </a:ln>
                <a:solidFill>
                  <a:srgbClr val="FF0000"/>
                </a:solidFill>
                <a:latin typeface="Calibri" pitchFamily="34"/>
                <a:ea typeface="Microsoft YaHei" pitchFamily="2"/>
                <a:cs typeface="Microsoft YaHei" pitchFamily="2"/>
              </a:rPr>
              <a:t>        </a:t>
            </a:r>
            <a:r>
              <a:rPr lang="en-US" sz="1800" b="1" i="0" u="none" strike="noStrike" baseline="0">
                <a:ln>
                  <a:noFill/>
                </a:ln>
                <a:solidFill>
                  <a:srgbClr val="800000"/>
                </a:solidFill>
                <a:latin typeface="Times New Roman" pitchFamily="18"/>
                <a:ea typeface="Times New Roman" pitchFamily="18"/>
                <a:cs typeface="Times New Roman" pitchFamily="18"/>
              </a:rPr>
              <a:t>ГБУ РМ «Центр мониторинга и оценки качества образования»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/>
          <p:cNvPicPr>
            <a:picLocks noChangeAspect="1"/>
          </p:cNvPicPr>
          <p:nvPr/>
        </p:nvPicPr>
        <p:blipFill>
          <a:blip r:embed="rId3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60000" y="27000"/>
            <a:ext cx="2664000" cy="436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"/>
          <p:cNvPicPr>
            <a:picLocks noChangeAspect="1"/>
          </p:cNvPicPr>
          <p:nvPr/>
        </p:nvPicPr>
        <p:blipFill>
          <a:blip r:embed="rId4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808000" y="1188360"/>
            <a:ext cx="2988000" cy="493164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"/>
          <p:cNvPicPr>
            <a:picLocks noChangeAspect="1"/>
          </p:cNvPicPr>
          <p:nvPr/>
        </p:nvPicPr>
        <p:blipFill>
          <a:blip r:embed="rId5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796000" y="2088000"/>
            <a:ext cx="2951999" cy="468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/>
          <p:cNvPicPr>
            <a:picLocks noChangeAspect="1"/>
          </p:cNvPicPr>
          <p:nvPr/>
        </p:nvPicPr>
        <p:blipFill>
          <a:blip r:embed="rId3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07999" y="288000"/>
            <a:ext cx="3456000" cy="547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"/>
          <p:cNvPicPr>
            <a:picLocks noChangeAspect="1"/>
          </p:cNvPicPr>
          <p:nvPr/>
        </p:nvPicPr>
        <p:blipFill>
          <a:blip r:embed="rId4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464000" y="1512000"/>
            <a:ext cx="3528000" cy="522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лилиния 1"/>
          <p:cNvSpPr/>
          <p:nvPr/>
        </p:nvSpPr>
        <p:spPr>
          <a:xfrm>
            <a:off x="318960" y="936720"/>
            <a:ext cx="3497400" cy="38113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1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1199"/>
              </a:spcBef>
              <a:spcAft>
                <a:spcPts val="998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ru-RU" sz="2200" b="1" i="0" u="none" strike="noStrike" baseline="0">
                <a:ln>
                  <a:noFill/>
                </a:ln>
                <a:solidFill>
                  <a:srgbClr val="800000"/>
                </a:solidFill>
                <a:latin typeface="Times New Roman" pitchFamily="18"/>
                <a:ea typeface="Microsoft YaHei" pitchFamily="2"/>
                <a:cs typeface="Microsoft YaHei" pitchFamily="2"/>
              </a:rPr>
              <a:t>6. </a:t>
            </a:r>
            <a:r>
              <a:rPr lang="ru-RU" sz="1600" b="1" i="0" u="none" strike="noStrike" baseline="0">
                <a:ln>
                  <a:noFill/>
                </a:ln>
                <a:solidFill>
                  <a:srgbClr val="800000"/>
                </a:solidFill>
                <a:latin typeface="Times New Roman" pitchFamily="18"/>
                <a:ea typeface="Microsoft YaHei" pitchFamily="2"/>
                <a:cs typeface="Microsoft YaHei" pitchFamily="2"/>
              </a:rPr>
              <a:t>Позитивные результаты внеурочной деятельности обучающихся по учебным предметам: олимпиады, конкурсы, конференции, выставки, турниры, соревнования.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1199"/>
              </a:spcBef>
              <a:spcAft>
                <a:spcPts val="998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ru-RU" sz="2200" b="1" i="0" u="none" strike="noStrike" baseline="0">
              <a:ln>
                <a:noFill/>
              </a:ln>
              <a:solidFill>
                <a:srgbClr val="800000"/>
              </a:solidFill>
              <a:latin typeface="Times New Roman" pitchFamily="18"/>
              <a:ea typeface="Microsoft YaHei" pitchFamily="2"/>
              <a:cs typeface="Microsoft YaHei" pitchFamily="2"/>
            </a:endParaRPr>
          </a:p>
        </p:txBody>
      </p:sp>
      <p:sp>
        <p:nvSpPr>
          <p:cNvPr id="3" name="Полилиния 2"/>
          <p:cNvSpPr/>
          <p:nvPr/>
        </p:nvSpPr>
        <p:spPr>
          <a:xfrm>
            <a:off x="750960" y="71280"/>
            <a:ext cx="7961400" cy="6400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1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ru-RU" sz="1800" b="1" i="0" u="none" strike="noStrike" baseline="0">
                <a:ln>
                  <a:noFill/>
                </a:ln>
                <a:solidFill>
                  <a:srgbClr val="800000"/>
                </a:solidFill>
                <a:latin typeface="Calibri" pitchFamily="34"/>
                <a:ea typeface="Microsoft YaHei" pitchFamily="2"/>
                <a:cs typeface="Microsoft YaHei" pitchFamily="2"/>
              </a:rPr>
              <a:t>     Муниципальное бюджетное общеобразовательное учреждение                     «Марьяновская средняя общеобразовательная школа»</a:t>
            </a:r>
          </a:p>
        </p:txBody>
      </p:sp>
      <p:pic>
        <p:nvPicPr>
          <p:cNvPr id="4" name=""/>
          <p:cNvPicPr>
            <a:picLocks noChangeAspect="1"/>
          </p:cNvPicPr>
          <p:nvPr/>
        </p:nvPicPr>
        <p:blipFill>
          <a:blip r:embed="rId3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068000" y="711360"/>
            <a:ext cx="4536000" cy="60652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/>
          <p:cNvPicPr>
            <a:picLocks noChangeAspect="1"/>
          </p:cNvPicPr>
          <p:nvPr/>
        </p:nvPicPr>
        <p:blipFill>
          <a:blip r:embed="rId3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37200">
            <a:off x="299101" y="142728"/>
            <a:ext cx="4389840" cy="624168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"/>
          <p:cNvPicPr>
            <a:picLocks noChangeAspect="1"/>
          </p:cNvPicPr>
          <p:nvPr/>
        </p:nvPicPr>
        <p:blipFill>
          <a:blip r:embed="rId4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22479" y="288000"/>
            <a:ext cx="4061520" cy="619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/>
          <p:cNvPicPr>
            <a:picLocks noChangeAspect="1"/>
          </p:cNvPicPr>
          <p:nvPr/>
        </p:nvPicPr>
        <p:blipFill>
          <a:blip r:embed="rId3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60000" y="144000"/>
            <a:ext cx="4176000" cy="655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"/>
          <p:cNvPicPr>
            <a:picLocks noChangeAspect="1"/>
          </p:cNvPicPr>
          <p:nvPr/>
        </p:nvPicPr>
        <p:blipFill>
          <a:blip r:embed="rId4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08000" y="144000"/>
            <a:ext cx="4104000" cy="655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/>
          <p:cNvPicPr>
            <a:picLocks noChangeAspect="1"/>
          </p:cNvPicPr>
          <p:nvPr/>
        </p:nvPicPr>
        <p:blipFill>
          <a:blip r:embed="rId3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24000" y="36000"/>
            <a:ext cx="4572000" cy="682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"/>
          <p:cNvPicPr>
            <a:picLocks noChangeAspect="1"/>
          </p:cNvPicPr>
          <p:nvPr/>
        </p:nvPicPr>
        <p:blipFill>
          <a:blip r:embed="rId4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428000" y="0"/>
            <a:ext cx="4392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/>
          <p:cNvPicPr>
            <a:picLocks noChangeAspect="1"/>
          </p:cNvPicPr>
          <p:nvPr/>
        </p:nvPicPr>
        <p:blipFill>
          <a:blip r:embed="rId3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24000" y="144000"/>
            <a:ext cx="4284000" cy="648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"/>
          <p:cNvPicPr>
            <a:picLocks noChangeAspect="1"/>
          </p:cNvPicPr>
          <p:nvPr/>
        </p:nvPicPr>
        <p:blipFill>
          <a:blip r:embed="rId4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08000" y="72000"/>
            <a:ext cx="4176000" cy="655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/>
          <p:cNvPicPr>
            <a:picLocks noChangeAspect="1"/>
          </p:cNvPicPr>
          <p:nvPr/>
        </p:nvPicPr>
        <p:blipFill>
          <a:blip r:embed="rId3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24000" y="36000"/>
            <a:ext cx="4284000" cy="682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"/>
          <p:cNvPicPr>
            <a:picLocks noChangeAspect="1"/>
          </p:cNvPicPr>
          <p:nvPr/>
        </p:nvPicPr>
        <p:blipFill>
          <a:blip r:embed="rId4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08000" y="0"/>
            <a:ext cx="4140000" cy="676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лилиния 1"/>
          <p:cNvSpPr/>
          <p:nvPr/>
        </p:nvSpPr>
        <p:spPr>
          <a:xfrm>
            <a:off x="750960" y="71280"/>
            <a:ext cx="7961400" cy="6400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1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ru-RU" sz="1800" b="1" i="0" u="none" strike="noStrike" baseline="0">
                <a:ln>
                  <a:noFill/>
                </a:ln>
                <a:solidFill>
                  <a:srgbClr val="800000"/>
                </a:solidFill>
                <a:latin typeface="Calibri" pitchFamily="34"/>
                <a:ea typeface="Microsoft YaHei" pitchFamily="2"/>
                <a:cs typeface="Microsoft YaHei" pitchFamily="2"/>
              </a:rPr>
              <a:t>     Муниципальное бюджетное общеобразовательное учреждение                     «Марьяновская средняя общеобразовательная школа»</a:t>
            </a:r>
          </a:p>
        </p:txBody>
      </p:sp>
      <p:sp>
        <p:nvSpPr>
          <p:cNvPr id="3" name="Полилиния 2"/>
          <p:cNvSpPr/>
          <p:nvPr/>
        </p:nvSpPr>
        <p:spPr>
          <a:xfrm>
            <a:off x="936720" y="1415880"/>
            <a:ext cx="2519280" cy="16812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1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1199"/>
              </a:spcBef>
              <a:spcAft>
                <a:spcPts val="998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ru-RU" sz="2400" b="1" i="0" u="none" strike="noStrike" baseline="0">
                <a:ln>
                  <a:noFill/>
                </a:ln>
                <a:solidFill>
                  <a:srgbClr val="800000"/>
                </a:solidFill>
                <a:latin typeface="Times New Roman" pitchFamily="18"/>
                <a:ea typeface="Microsoft YaHei" pitchFamily="2"/>
                <a:cs typeface="Microsoft YaHei" pitchFamily="2"/>
              </a:rPr>
              <a:t>7. </a:t>
            </a:r>
            <a:r>
              <a:rPr lang="ru-RU" sz="1600" b="1" i="0" u="none" strike="noStrike" baseline="0">
                <a:ln>
                  <a:noFill/>
                </a:ln>
                <a:solidFill>
                  <a:srgbClr val="800000"/>
                </a:solidFill>
                <a:latin typeface="Times New Roman" pitchFamily="18"/>
                <a:ea typeface="Microsoft YaHei" pitchFamily="2"/>
                <a:cs typeface="Microsoft YaHei" pitchFamily="2"/>
              </a:rPr>
              <a:t>Наличие публикаций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1199"/>
              </a:spcBef>
              <a:spcAft>
                <a:spcPts val="998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ru-RU" sz="2400" b="1" i="0" u="none" strike="noStrike" baseline="0">
              <a:ln>
                <a:noFill/>
              </a:ln>
              <a:solidFill>
                <a:srgbClr val="800000"/>
              </a:solidFill>
              <a:latin typeface="Times New Roman" pitchFamily="18"/>
              <a:ea typeface="Microsoft YaHei" pitchFamily="2"/>
              <a:cs typeface="Microsoft YaHei" pitchFamily="2"/>
            </a:endParaRPr>
          </a:p>
        </p:txBody>
      </p:sp>
      <p:pic>
        <p:nvPicPr>
          <p:cNvPr id="4" name=""/>
          <p:cNvPicPr>
            <a:picLocks noChangeAspect="1"/>
          </p:cNvPicPr>
          <p:nvPr/>
        </p:nvPicPr>
        <p:blipFill>
          <a:blip r:embed="rId3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888000" y="1152000"/>
            <a:ext cx="4680000" cy="52646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/>
          <p:cNvPicPr>
            <a:picLocks noChangeAspect="1"/>
          </p:cNvPicPr>
          <p:nvPr/>
        </p:nvPicPr>
        <p:blipFill>
          <a:blip r:embed="rId3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60359" y="36360"/>
            <a:ext cx="3240000" cy="500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"/>
          <p:cNvPicPr>
            <a:picLocks noChangeAspect="1"/>
          </p:cNvPicPr>
          <p:nvPr/>
        </p:nvPicPr>
        <p:blipFill>
          <a:blip r:embed="rId4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11640" y="1007999"/>
            <a:ext cx="3168360" cy="504036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"/>
          <p:cNvPicPr>
            <a:picLocks noChangeAspect="1"/>
          </p:cNvPicPr>
          <p:nvPr/>
        </p:nvPicPr>
        <p:blipFill>
          <a:blip r:embed="rId5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903999" y="2124000"/>
            <a:ext cx="2879640" cy="468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лилиния 1"/>
          <p:cNvSpPr/>
          <p:nvPr/>
        </p:nvSpPr>
        <p:spPr>
          <a:xfrm>
            <a:off x="503280" y="128520"/>
            <a:ext cx="8159760" cy="73511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ctr" anchorCtr="0" compatLnSpc="1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ru-RU" sz="1800" b="1" i="0" u="none" strike="noStrike" baseline="0">
                <a:ln>
                  <a:noFill/>
                </a:ln>
                <a:solidFill>
                  <a:srgbClr val="800000"/>
                </a:solidFill>
                <a:latin typeface="Calibri" pitchFamily="34"/>
                <a:ea typeface="Microsoft YaHei" pitchFamily="2"/>
                <a:cs typeface="Microsoft YaHei" pitchFamily="2"/>
              </a:rPr>
              <a:t>             Муниципальное бюджетное общеобразовательное учреждение                     «Марьяновская средняя общеобразовательная школа»</a:t>
            </a:r>
          </a:p>
        </p:txBody>
      </p:sp>
      <p:sp>
        <p:nvSpPr>
          <p:cNvPr id="3" name="Полилиния 2"/>
          <p:cNvSpPr/>
          <p:nvPr/>
        </p:nvSpPr>
        <p:spPr>
          <a:xfrm>
            <a:off x="574560" y="1079639"/>
            <a:ext cx="3889440" cy="26841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1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1199"/>
              </a:spcBef>
              <a:spcAft>
                <a:spcPts val="998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ru-RU" sz="2200" b="1" i="0" u="none" strike="noStrike" baseline="0">
                <a:ln>
                  <a:noFill/>
                </a:ln>
                <a:solidFill>
                  <a:srgbClr val="800000"/>
                </a:solidFill>
                <a:latin typeface="Times New Roman" pitchFamily="18"/>
                <a:ea typeface="Microsoft YaHei" pitchFamily="2"/>
                <a:cs typeface="Microsoft YaHei" pitchFamily="2"/>
              </a:rPr>
              <a:t>1. </a:t>
            </a:r>
            <a:r>
              <a:rPr lang="ru-RU" sz="1600" b="1" i="0" u="none" strike="noStrike" baseline="0">
                <a:ln>
                  <a:noFill/>
                </a:ln>
                <a:solidFill>
                  <a:srgbClr val="800000"/>
                </a:solidFill>
                <a:latin typeface="Times New Roman" pitchFamily="18"/>
                <a:ea typeface="Microsoft YaHei" pitchFamily="2"/>
                <a:cs typeface="Microsoft YaHei" pitchFamily="2"/>
              </a:rPr>
              <a:t>Стабильные положительные результаты (положительная динамика) освоения обучающимися образовательных программ по итогам мониторингов, проводимых организацией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1199"/>
              </a:spcBef>
              <a:spcAft>
                <a:spcPts val="998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ru-RU" sz="2200" b="1" i="0" u="none" strike="noStrike" baseline="0">
              <a:ln>
                <a:noFill/>
              </a:ln>
              <a:solidFill>
                <a:srgbClr val="800000"/>
              </a:solidFill>
              <a:latin typeface="Times New Roman" pitchFamily="18"/>
              <a:ea typeface="Microsoft YaHei" pitchFamily="2"/>
              <a:cs typeface="Microsoft YaHei" pitchFamily="2"/>
            </a:endParaRPr>
          </a:p>
        </p:txBody>
      </p:sp>
      <p:pic>
        <p:nvPicPr>
          <p:cNvPr id="4" name=""/>
          <p:cNvPicPr>
            <a:picLocks noChangeAspect="1"/>
          </p:cNvPicPr>
          <p:nvPr/>
        </p:nvPicPr>
        <p:blipFill>
          <a:blip r:embed="rId3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464000" y="1007999"/>
            <a:ext cx="3960000" cy="547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лилиния 1"/>
          <p:cNvSpPr/>
          <p:nvPr/>
        </p:nvSpPr>
        <p:spPr>
          <a:xfrm>
            <a:off x="750960" y="71280"/>
            <a:ext cx="7961400" cy="6400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1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ru-RU" sz="1800" b="1" i="0" u="none" strike="noStrike" baseline="0">
                <a:ln>
                  <a:noFill/>
                </a:ln>
                <a:solidFill>
                  <a:srgbClr val="800000"/>
                </a:solidFill>
                <a:latin typeface="Calibri" pitchFamily="34"/>
                <a:ea typeface="Microsoft YaHei" pitchFamily="2"/>
                <a:cs typeface="Microsoft YaHei" pitchFamily="2"/>
              </a:rPr>
              <a:t>     Муниципальное бюджетное общеобразовательное учреждение                     «Марьяновская средняя общеобразовательная школа»</a:t>
            </a:r>
          </a:p>
        </p:txBody>
      </p:sp>
      <p:pic>
        <p:nvPicPr>
          <p:cNvPr id="3" name=""/>
          <p:cNvPicPr>
            <a:picLocks noChangeAspect="1"/>
          </p:cNvPicPr>
          <p:nvPr/>
        </p:nvPicPr>
        <p:blipFill>
          <a:blip r:embed="rId3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067279" y="1297080"/>
            <a:ext cx="4535280" cy="417672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олилиния 3"/>
          <p:cNvSpPr/>
          <p:nvPr/>
        </p:nvSpPr>
        <p:spPr>
          <a:xfrm>
            <a:off x="366839" y="1440000"/>
            <a:ext cx="3378240" cy="27352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1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1199"/>
              </a:spcBef>
              <a:spcAft>
                <a:spcPts val="998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ru-RU" sz="2200" b="1" i="0" u="none" strike="noStrike" baseline="0">
                <a:ln>
                  <a:noFill/>
                </a:ln>
                <a:solidFill>
                  <a:srgbClr val="800000"/>
                </a:solidFill>
                <a:latin typeface="Times New Roman" pitchFamily="18"/>
                <a:ea typeface="Microsoft YaHei" pitchFamily="2"/>
                <a:cs typeface="Microsoft YaHei" pitchFamily="2"/>
              </a:rPr>
              <a:t>8. </a:t>
            </a:r>
            <a:r>
              <a:rPr lang="ru-RU" sz="1600" b="1" i="0" u="none" strike="noStrike" baseline="0">
                <a:ln>
                  <a:noFill/>
                </a:ln>
                <a:solidFill>
                  <a:srgbClr val="800000"/>
                </a:solidFill>
                <a:latin typeface="Times New Roman" pitchFamily="18"/>
                <a:ea typeface="Microsoft YaHei" pitchFamily="2"/>
                <a:cs typeface="Microsoft YaHei" pitchFamily="2"/>
              </a:rPr>
              <a:t>Наличие авторских программ, методических пособий, методических рекомендаций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1199"/>
              </a:spcBef>
              <a:spcAft>
                <a:spcPts val="998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ru-RU" sz="2200" b="1" i="0" u="none" strike="noStrike" baseline="0">
              <a:ln>
                <a:noFill/>
              </a:ln>
              <a:solidFill>
                <a:srgbClr val="800000"/>
              </a:solidFill>
              <a:latin typeface="Times New Roman" pitchFamily="18"/>
              <a:ea typeface="Microsoft YaHei" pitchFamily="2"/>
              <a:cs typeface="Microsoft YaHei" pitchFamily="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лилиния 1"/>
          <p:cNvSpPr/>
          <p:nvPr/>
        </p:nvSpPr>
        <p:spPr>
          <a:xfrm>
            <a:off x="750960" y="71280"/>
            <a:ext cx="7961400" cy="6400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1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ru-RU" sz="1800" b="1" i="0" u="none" strike="noStrike" baseline="0">
                <a:ln>
                  <a:noFill/>
                </a:ln>
                <a:solidFill>
                  <a:srgbClr val="800000"/>
                </a:solidFill>
                <a:latin typeface="Calibri" pitchFamily="34"/>
                <a:ea typeface="Microsoft YaHei" pitchFamily="2"/>
                <a:cs typeface="Microsoft YaHei" pitchFamily="2"/>
              </a:rPr>
              <a:t>     Муниципальное бюджетное общеобразовательное учреждение                     «Марьяновская средняя общеобразовательная школа»</a:t>
            </a:r>
          </a:p>
        </p:txBody>
      </p:sp>
      <p:sp>
        <p:nvSpPr>
          <p:cNvPr id="3" name="Полилиния 2"/>
          <p:cNvSpPr/>
          <p:nvPr/>
        </p:nvSpPr>
        <p:spPr>
          <a:xfrm>
            <a:off x="360359" y="1295280"/>
            <a:ext cx="4248000" cy="33116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1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1199"/>
              </a:spcBef>
              <a:spcAft>
                <a:spcPts val="998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ru-RU" sz="2200" b="1" i="0" u="none" strike="noStrike" baseline="0">
                <a:ln>
                  <a:noFill/>
                </a:ln>
                <a:solidFill>
                  <a:srgbClr val="800000"/>
                </a:solidFill>
                <a:latin typeface="Times New Roman" pitchFamily="18"/>
                <a:ea typeface="Microsoft YaHei" pitchFamily="2"/>
                <a:cs typeface="Microsoft YaHei" pitchFamily="2"/>
              </a:rPr>
              <a:t>9. </a:t>
            </a:r>
            <a:r>
              <a:rPr lang="ru-RU" sz="1600" b="1" i="0" u="none" strike="noStrike" baseline="0">
                <a:ln>
                  <a:noFill/>
                </a:ln>
                <a:solidFill>
                  <a:srgbClr val="800000"/>
                </a:solidFill>
                <a:latin typeface="Times New Roman" pitchFamily="18"/>
                <a:ea typeface="Microsoft YaHei" pitchFamily="2"/>
                <a:cs typeface="Microsoft YaHei" pitchFamily="2"/>
              </a:rPr>
              <a:t>Выступления на заседаниях методических советов, научно- практических конференциях, педагогических чтениях, семинарах, секциях, форумах, радиопередачах (очно)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1199"/>
              </a:spcBef>
              <a:spcAft>
                <a:spcPts val="998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ru-RU" sz="1600" b="1" i="0" u="none" strike="noStrike" baseline="0">
              <a:ln>
                <a:noFill/>
              </a:ln>
              <a:solidFill>
                <a:srgbClr val="800000"/>
              </a:solidFill>
              <a:latin typeface="Times New Roman" pitchFamily="18"/>
              <a:ea typeface="Microsoft YaHei" pitchFamily="2"/>
              <a:cs typeface="Microsoft YaHei" pitchFamily="2"/>
            </a:endParaRPr>
          </a:p>
        </p:txBody>
      </p:sp>
      <p:pic>
        <p:nvPicPr>
          <p:cNvPr id="4" name=""/>
          <p:cNvPicPr>
            <a:picLocks noChangeAspect="1"/>
          </p:cNvPicPr>
          <p:nvPr/>
        </p:nvPicPr>
        <p:blipFill>
          <a:blip r:embed="rId3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464000" y="936000"/>
            <a:ext cx="4180320" cy="547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лилиния 1"/>
          <p:cNvSpPr/>
          <p:nvPr/>
        </p:nvSpPr>
        <p:spPr>
          <a:xfrm>
            <a:off x="752400" y="71280"/>
            <a:ext cx="7961400" cy="6400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1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ru-RU" sz="1800" b="1" i="0" u="none" strike="noStrike" baseline="0">
                <a:ln>
                  <a:noFill/>
                </a:ln>
                <a:solidFill>
                  <a:srgbClr val="800000"/>
                </a:solidFill>
                <a:latin typeface="Calibri" pitchFamily="34"/>
                <a:ea typeface="Microsoft YaHei" pitchFamily="2"/>
                <a:cs typeface="Microsoft YaHei" pitchFamily="2"/>
              </a:rPr>
              <a:t>     Муниципальное бюджетное общеобразовательное учреждение                     «Марьяновская средняя общеобразовательная школа»</a:t>
            </a:r>
          </a:p>
        </p:txBody>
      </p:sp>
      <p:sp>
        <p:nvSpPr>
          <p:cNvPr id="3" name="Полилиния 2"/>
          <p:cNvSpPr/>
          <p:nvPr/>
        </p:nvSpPr>
        <p:spPr>
          <a:xfrm>
            <a:off x="625320" y="1335240"/>
            <a:ext cx="3046680" cy="28400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1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1199"/>
              </a:spcBef>
              <a:spcAft>
                <a:spcPts val="998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ru-RU" sz="2200" b="1" i="0" u="none" strike="noStrike" baseline="0">
                <a:ln>
                  <a:noFill/>
                </a:ln>
                <a:solidFill>
                  <a:srgbClr val="800000"/>
                </a:solidFill>
                <a:latin typeface="Times New Roman" pitchFamily="18"/>
                <a:ea typeface="Microsoft YaHei" pitchFamily="2"/>
                <a:cs typeface="Microsoft YaHei" pitchFamily="2"/>
              </a:rPr>
              <a:t>10. </a:t>
            </a:r>
            <a:r>
              <a:rPr lang="ru-RU" sz="1600" b="1" i="0" u="none" strike="noStrike" baseline="0">
                <a:ln>
                  <a:noFill/>
                </a:ln>
                <a:solidFill>
                  <a:srgbClr val="800000"/>
                </a:solidFill>
                <a:latin typeface="Times New Roman" pitchFamily="18"/>
                <a:ea typeface="Microsoft YaHei" pitchFamily="2"/>
                <a:cs typeface="Microsoft YaHei" pitchFamily="2"/>
              </a:rPr>
              <a:t>Проведение открытых уроков, мастер-классов, мероприятий (очно)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1199"/>
              </a:spcBef>
              <a:spcAft>
                <a:spcPts val="998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ru-RU" sz="2200" b="1" i="0" u="none" strike="noStrike" baseline="0">
              <a:ln>
                <a:noFill/>
              </a:ln>
              <a:solidFill>
                <a:srgbClr val="800000"/>
              </a:solidFill>
              <a:latin typeface="Times New Roman" pitchFamily="18"/>
              <a:ea typeface="Microsoft YaHei" pitchFamily="2"/>
              <a:cs typeface="Microsoft YaHei" pitchFamily="2"/>
            </a:endParaRPr>
          </a:p>
        </p:txBody>
      </p:sp>
      <p:pic>
        <p:nvPicPr>
          <p:cNvPr id="4" name=""/>
          <p:cNvPicPr>
            <a:picLocks noChangeAspect="1"/>
          </p:cNvPicPr>
          <p:nvPr/>
        </p:nvPicPr>
        <p:blipFill>
          <a:blip r:embed="rId3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392000" y="864000"/>
            <a:ext cx="4320000" cy="584064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"/>
          <p:cNvPicPr>
            <a:picLocks noChangeAspect="1"/>
          </p:cNvPicPr>
          <p:nvPr/>
        </p:nvPicPr>
        <p:blipFill>
          <a:blip r:embed="rId4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60000" y="3671999"/>
            <a:ext cx="3960000" cy="309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лилиния 1"/>
          <p:cNvSpPr/>
          <p:nvPr/>
        </p:nvSpPr>
        <p:spPr>
          <a:xfrm>
            <a:off x="752400" y="71280"/>
            <a:ext cx="7961400" cy="6400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1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ru-RU" sz="1800" b="1" i="0" u="none" strike="noStrike" baseline="0">
                <a:ln>
                  <a:noFill/>
                </a:ln>
                <a:solidFill>
                  <a:srgbClr val="800000"/>
                </a:solidFill>
                <a:latin typeface="Calibri" pitchFamily="34"/>
                <a:ea typeface="Microsoft YaHei" pitchFamily="2"/>
                <a:cs typeface="Microsoft YaHei" pitchFamily="2"/>
              </a:rPr>
              <a:t>     Муниципальное бюджетное общеобразовательное учреждение                     «Марьяновская средняя общеобразовательная школа»</a:t>
            </a:r>
          </a:p>
        </p:txBody>
      </p:sp>
      <p:sp>
        <p:nvSpPr>
          <p:cNvPr id="3" name="Полилиния 2"/>
          <p:cNvSpPr/>
          <p:nvPr/>
        </p:nvSpPr>
        <p:spPr>
          <a:xfrm>
            <a:off x="503280" y="1152360"/>
            <a:ext cx="3168720" cy="12844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1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1199"/>
              </a:spcBef>
              <a:spcAft>
                <a:spcPts val="998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ru-RU" sz="2200" b="1" i="0" u="none" strike="noStrike" baseline="0">
                <a:ln>
                  <a:noFill/>
                </a:ln>
                <a:solidFill>
                  <a:srgbClr val="800000"/>
                </a:solidFill>
                <a:latin typeface="Times New Roman" pitchFamily="18"/>
                <a:ea typeface="Microsoft YaHei" pitchFamily="2"/>
                <a:cs typeface="Microsoft YaHei" pitchFamily="2"/>
              </a:rPr>
              <a:t>11.</a:t>
            </a:r>
            <a:r>
              <a:rPr lang="ru-RU" sz="1600" b="1" i="0" u="none" strike="noStrike" baseline="0">
                <a:ln>
                  <a:noFill/>
                </a:ln>
                <a:solidFill>
                  <a:srgbClr val="800000"/>
                </a:solidFill>
                <a:latin typeface="Times New Roman" pitchFamily="18"/>
                <a:ea typeface="Microsoft YaHei" pitchFamily="2"/>
                <a:cs typeface="Microsoft YaHei" pitchFamily="2"/>
              </a:rPr>
              <a:t>Наставничество</a:t>
            </a:r>
          </a:p>
          <a:p>
            <a:pPr marL="0" marR="0" lvl="0" indent="0" algn="ctr" rtl="0" hangingPunct="1">
              <a:lnSpc>
                <a:spcPct val="100000"/>
              </a:lnSpc>
              <a:spcBef>
                <a:spcPts val="1199"/>
              </a:spcBef>
              <a:spcAft>
                <a:spcPts val="998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ru-RU" sz="1000" b="0" i="0" u="none" strike="noStrike" baseline="0">
              <a:ln>
                <a:noFill/>
              </a:ln>
              <a:solidFill>
                <a:srgbClr val="000000"/>
              </a:solidFill>
              <a:latin typeface="Calibri" pitchFamily="34"/>
              <a:ea typeface="Microsoft YaHei" pitchFamily="2"/>
              <a:cs typeface="Microsoft YaHei" pitchFamily="2"/>
            </a:endParaRPr>
          </a:p>
          <a:p>
            <a:pPr marL="0" marR="0" lvl="0" indent="0" algn="ctr" rtl="0" hangingPunct="1">
              <a:lnSpc>
                <a:spcPct val="100000"/>
              </a:lnSpc>
              <a:spcBef>
                <a:spcPts val="1199"/>
              </a:spcBef>
              <a:spcAft>
                <a:spcPts val="998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ru-RU" sz="1000" b="0" i="0" u="none" strike="noStrike" baseline="0">
              <a:ln>
                <a:noFill/>
              </a:ln>
              <a:solidFill>
                <a:srgbClr val="000000"/>
              </a:solidFill>
              <a:latin typeface="Calibri" pitchFamily="34"/>
              <a:ea typeface="Microsoft YaHei" pitchFamily="2"/>
              <a:cs typeface="Microsoft YaHei" pitchFamily="2"/>
            </a:endParaRPr>
          </a:p>
        </p:txBody>
      </p:sp>
      <p:pic>
        <p:nvPicPr>
          <p:cNvPr id="4" name=""/>
          <p:cNvPicPr>
            <a:picLocks noChangeAspect="1"/>
          </p:cNvPicPr>
          <p:nvPr/>
        </p:nvPicPr>
        <p:blipFill>
          <a:blip r:embed="rId3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464000" y="936000"/>
            <a:ext cx="3456000" cy="468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лилиния 1"/>
          <p:cNvSpPr/>
          <p:nvPr/>
        </p:nvSpPr>
        <p:spPr>
          <a:xfrm>
            <a:off x="752400" y="71280"/>
            <a:ext cx="7961400" cy="6400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1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ru-RU" sz="1800" b="1" i="0" u="none" strike="noStrike" baseline="0">
                <a:ln>
                  <a:noFill/>
                </a:ln>
                <a:solidFill>
                  <a:srgbClr val="800000"/>
                </a:solidFill>
                <a:latin typeface="Calibri" pitchFamily="34"/>
                <a:ea typeface="Microsoft YaHei" pitchFamily="2"/>
                <a:cs typeface="Microsoft YaHei" pitchFamily="2"/>
              </a:rPr>
              <a:t>     Муниципальное бюджетное общеобразовательное учреждение                     «Марьяновская средняя общеобразовательная школа»</a:t>
            </a:r>
          </a:p>
        </p:txBody>
      </p:sp>
      <p:sp>
        <p:nvSpPr>
          <p:cNvPr id="3" name="Полилиния 2"/>
          <p:cNvSpPr/>
          <p:nvPr/>
        </p:nvSpPr>
        <p:spPr>
          <a:xfrm>
            <a:off x="503280" y="1415880"/>
            <a:ext cx="3456000" cy="1190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1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1199"/>
              </a:spcBef>
              <a:spcAft>
                <a:spcPts val="998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ru-RU" sz="2200" b="1" i="0" u="none" strike="noStrike" baseline="0">
                <a:ln>
                  <a:noFill/>
                </a:ln>
                <a:solidFill>
                  <a:srgbClr val="800000"/>
                </a:solidFill>
                <a:latin typeface="Times New Roman" pitchFamily="18"/>
                <a:ea typeface="Microsoft YaHei" pitchFamily="2"/>
                <a:cs typeface="Microsoft YaHei" pitchFamily="2"/>
              </a:rPr>
              <a:t>12.</a:t>
            </a:r>
            <a:r>
              <a:rPr lang="ru-RU" sz="1600" b="1" i="0" u="none" strike="noStrike" baseline="0">
                <a:ln>
                  <a:noFill/>
                </a:ln>
                <a:solidFill>
                  <a:srgbClr val="800000"/>
                </a:solidFill>
                <a:latin typeface="Times New Roman" pitchFamily="18"/>
                <a:ea typeface="Microsoft YaHei" pitchFamily="2"/>
                <a:cs typeface="Microsoft YaHei" pitchFamily="2"/>
              </a:rPr>
              <a:t> Экспертная деятельность.</a:t>
            </a:r>
          </a:p>
          <a:p>
            <a:pPr marL="0" marR="0" lvl="0" indent="0" algn="ctr" rtl="0" hangingPunct="1">
              <a:lnSpc>
                <a:spcPct val="100000"/>
              </a:lnSpc>
              <a:spcBef>
                <a:spcPts val="1199"/>
              </a:spcBef>
              <a:spcAft>
                <a:spcPts val="998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ru-RU" sz="2200" b="1" i="0" u="none" strike="noStrike" baseline="0">
              <a:ln>
                <a:noFill/>
              </a:ln>
              <a:solidFill>
                <a:srgbClr val="800000"/>
              </a:solidFill>
              <a:latin typeface="Times New Roman" pitchFamily="18"/>
              <a:ea typeface="Microsoft YaHei" pitchFamily="2"/>
              <a:cs typeface="Microsoft YaHei" pitchFamily="2"/>
            </a:endParaRPr>
          </a:p>
        </p:txBody>
      </p:sp>
      <p:pic>
        <p:nvPicPr>
          <p:cNvPr id="4" name=""/>
          <p:cNvPicPr>
            <a:picLocks noChangeAspect="1"/>
          </p:cNvPicPr>
          <p:nvPr/>
        </p:nvPicPr>
        <p:blipFill>
          <a:blip r:embed="rId3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816000" y="1224000"/>
            <a:ext cx="4805280" cy="532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лилиния 1"/>
          <p:cNvSpPr/>
          <p:nvPr/>
        </p:nvSpPr>
        <p:spPr>
          <a:xfrm>
            <a:off x="752400" y="71280"/>
            <a:ext cx="7961400" cy="6400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1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ru-RU" sz="1800" b="1" i="0" u="none" strike="noStrike" baseline="0">
                <a:ln>
                  <a:noFill/>
                </a:ln>
                <a:solidFill>
                  <a:srgbClr val="800000"/>
                </a:solidFill>
                <a:latin typeface="Calibri" pitchFamily="34"/>
                <a:ea typeface="Microsoft YaHei" pitchFamily="2"/>
                <a:cs typeface="Microsoft YaHei" pitchFamily="2"/>
              </a:rPr>
              <a:t>     Муниципальное бюджетное общеобразовательное учреждение                     «Марьяновская средняя общеобразовательная школа»</a:t>
            </a:r>
          </a:p>
        </p:txBody>
      </p:sp>
      <p:sp>
        <p:nvSpPr>
          <p:cNvPr id="3" name="Полилиния 2"/>
          <p:cNvSpPr/>
          <p:nvPr/>
        </p:nvSpPr>
        <p:spPr>
          <a:xfrm>
            <a:off x="431640" y="995400"/>
            <a:ext cx="3600720" cy="28652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1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1199"/>
              </a:spcBef>
              <a:spcAft>
                <a:spcPts val="998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ru-RU" sz="2200" b="1" i="0" u="none" strike="noStrike" baseline="0">
                <a:ln>
                  <a:noFill/>
                </a:ln>
                <a:solidFill>
                  <a:srgbClr val="800000"/>
                </a:solidFill>
                <a:latin typeface="Times New Roman" pitchFamily="18"/>
                <a:ea typeface="Microsoft YaHei" pitchFamily="2"/>
                <a:cs typeface="Microsoft YaHei" pitchFamily="2"/>
              </a:rPr>
              <a:t>13. </a:t>
            </a:r>
            <a:r>
              <a:rPr lang="ru-RU" sz="1600" b="1" i="0" u="none" strike="noStrike" baseline="0">
                <a:ln>
                  <a:noFill/>
                </a:ln>
                <a:solidFill>
                  <a:srgbClr val="800000"/>
                </a:solidFill>
                <a:latin typeface="Times New Roman" pitchFamily="18"/>
                <a:ea typeface="Microsoft YaHei" pitchFamily="2"/>
                <a:cs typeface="Microsoft YaHei" pitchFamily="2"/>
              </a:rPr>
              <a:t>Общественно-педагогическая активность: участие в работе педагогических сообществ, комиссий, жюри конкрсов.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1199"/>
              </a:spcBef>
              <a:spcAft>
                <a:spcPts val="998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ru-RU" sz="2200" b="1" i="0" u="none" strike="noStrike" baseline="0">
              <a:ln>
                <a:noFill/>
              </a:ln>
              <a:solidFill>
                <a:srgbClr val="800000"/>
              </a:solidFill>
              <a:latin typeface="Times New Roman" pitchFamily="18"/>
              <a:ea typeface="Microsoft YaHei" pitchFamily="2"/>
              <a:cs typeface="Microsoft YaHei" pitchFamily="2"/>
            </a:endParaRPr>
          </a:p>
        </p:txBody>
      </p:sp>
      <p:pic>
        <p:nvPicPr>
          <p:cNvPr id="4" name=""/>
          <p:cNvPicPr>
            <a:picLocks noChangeAspect="1"/>
          </p:cNvPicPr>
          <p:nvPr/>
        </p:nvPicPr>
        <p:blipFill>
          <a:blip r:embed="rId3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320000" y="1224000"/>
            <a:ext cx="4392000" cy="518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лилиния 1"/>
          <p:cNvSpPr/>
          <p:nvPr/>
        </p:nvSpPr>
        <p:spPr>
          <a:xfrm>
            <a:off x="752400" y="71280"/>
            <a:ext cx="7961400" cy="6400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1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ru-RU" sz="1800" b="1" i="0" u="none" strike="noStrike" baseline="0">
                <a:ln>
                  <a:noFill/>
                </a:ln>
                <a:solidFill>
                  <a:srgbClr val="800000"/>
                </a:solidFill>
                <a:latin typeface="Calibri" pitchFamily="34"/>
                <a:ea typeface="Microsoft YaHei" pitchFamily="2"/>
                <a:cs typeface="Microsoft YaHei" pitchFamily="2"/>
              </a:rPr>
              <a:t>     Муниципальное бюджетное общеобразовательное учреждение                     «Марьяновская средняя общеобразовательная школа»</a:t>
            </a:r>
          </a:p>
        </p:txBody>
      </p:sp>
      <p:sp>
        <p:nvSpPr>
          <p:cNvPr id="3" name="Полилиния 2"/>
          <p:cNvSpPr/>
          <p:nvPr/>
        </p:nvSpPr>
        <p:spPr>
          <a:xfrm>
            <a:off x="503280" y="1295280"/>
            <a:ext cx="3095640" cy="15256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1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1199"/>
              </a:spcBef>
              <a:spcAft>
                <a:spcPts val="998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ru-RU" sz="2200" b="1" i="0" u="none" strike="noStrike" baseline="0">
                <a:ln>
                  <a:noFill/>
                </a:ln>
                <a:solidFill>
                  <a:srgbClr val="800000"/>
                </a:solidFill>
                <a:latin typeface="Times New Roman" pitchFamily="18"/>
                <a:ea typeface="Microsoft YaHei" pitchFamily="2"/>
                <a:cs typeface="Microsoft YaHei" pitchFamily="2"/>
              </a:rPr>
              <a:t>14. </a:t>
            </a:r>
            <a:r>
              <a:rPr lang="ru-RU" sz="1600" b="1" i="0" u="none" strike="noStrike" baseline="0">
                <a:ln>
                  <a:noFill/>
                </a:ln>
                <a:solidFill>
                  <a:srgbClr val="800000"/>
                </a:solidFill>
                <a:latin typeface="Times New Roman" pitchFamily="18"/>
                <a:ea typeface="Microsoft YaHei" pitchFamily="2"/>
                <a:cs typeface="Microsoft YaHei" pitchFamily="2"/>
              </a:rPr>
              <a:t>Участие педагога в профессиональных конкурсах</a:t>
            </a:r>
            <a:r>
              <a:rPr lang="ru-RU" sz="1600" b="0" i="0" u="none" strike="noStrike" baseline="0">
                <a:ln>
                  <a:noFill/>
                </a:ln>
                <a:solidFill>
                  <a:srgbClr val="000000"/>
                </a:solidFill>
                <a:latin typeface="Calibri" pitchFamily="34"/>
                <a:ea typeface="Microsoft YaHei" pitchFamily="2"/>
                <a:cs typeface="Microsoft YaHei" pitchFamily="2"/>
              </a:rPr>
              <a:t>.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1199"/>
              </a:spcBef>
              <a:spcAft>
                <a:spcPts val="998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ru-RU" sz="1000" b="0" i="0" u="none" strike="noStrike" baseline="0">
              <a:ln>
                <a:noFill/>
              </a:ln>
              <a:solidFill>
                <a:srgbClr val="000000"/>
              </a:solidFill>
              <a:latin typeface="Calibri" pitchFamily="34"/>
              <a:ea typeface="Microsoft YaHei" pitchFamily="2"/>
              <a:cs typeface="Microsoft YaHei" pitchFamily="2"/>
            </a:endParaRPr>
          </a:p>
        </p:txBody>
      </p:sp>
      <p:pic>
        <p:nvPicPr>
          <p:cNvPr id="4" name=""/>
          <p:cNvPicPr>
            <a:picLocks noChangeAspect="1"/>
          </p:cNvPicPr>
          <p:nvPr/>
        </p:nvPicPr>
        <p:blipFill>
          <a:blip r:embed="rId3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960000" y="864000"/>
            <a:ext cx="4520880" cy="576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/>
          <p:cNvPicPr>
            <a:picLocks noChangeAspect="1"/>
          </p:cNvPicPr>
          <p:nvPr/>
        </p:nvPicPr>
        <p:blipFill>
          <a:blip r:embed="rId3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48000" y="432000"/>
            <a:ext cx="3348000" cy="525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"/>
          <p:cNvPicPr>
            <a:picLocks noChangeAspect="1"/>
          </p:cNvPicPr>
          <p:nvPr/>
        </p:nvPicPr>
        <p:blipFill>
          <a:blip r:embed="rId4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52000" y="1512000"/>
            <a:ext cx="3096000" cy="496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/>
          <p:cNvPicPr>
            <a:picLocks noChangeAspect="1"/>
          </p:cNvPicPr>
          <p:nvPr/>
        </p:nvPicPr>
        <p:blipFill>
          <a:blip r:embed="rId3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320000" y="1296000"/>
            <a:ext cx="3420000" cy="534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"/>
          <p:cNvPicPr>
            <a:picLocks noChangeAspect="1"/>
          </p:cNvPicPr>
          <p:nvPr/>
        </p:nvPicPr>
        <p:blipFill>
          <a:blip r:embed="rId4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44000" y="126000"/>
            <a:ext cx="3420000" cy="556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лилиния 1"/>
          <p:cNvSpPr/>
          <p:nvPr/>
        </p:nvSpPr>
        <p:spPr>
          <a:xfrm>
            <a:off x="752400" y="71280"/>
            <a:ext cx="7961400" cy="6400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1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ru-RU" sz="1800" b="1" i="0" u="none" strike="noStrike" baseline="0">
                <a:ln>
                  <a:noFill/>
                </a:ln>
                <a:solidFill>
                  <a:srgbClr val="800000"/>
                </a:solidFill>
                <a:latin typeface="Calibri" pitchFamily="34"/>
                <a:ea typeface="Microsoft YaHei" pitchFamily="2"/>
                <a:cs typeface="Microsoft YaHei" pitchFamily="2"/>
              </a:rPr>
              <a:t>     Муниципальное бюджетное общеобразовательное учреждение                     «Марьяновская средняя общеобразовательная школа»</a:t>
            </a:r>
          </a:p>
        </p:txBody>
      </p:sp>
      <p:sp>
        <p:nvSpPr>
          <p:cNvPr id="3" name="Полилиния 2"/>
          <p:cNvSpPr/>
          <p:nvPr/>
        </p:nvSpPr>
        <p:spPr>
          <a:xfrm>
            <a:off x="623880" y="1200239"/>
            <a:ext cx="2544840" cy="11905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1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1199"/>
              </a:spcBef>
              <a:spcAft>
                <a:spcPts val="998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ru-RU" sz="2200" b="1" i="0" u="none" strike="noStrike" baseline="0">
                <a:ln>
                  <a:noFill/>
                </a:ln>
                <a:solidFill>
                  <a:srgbClr val="800000"/>
                </a:solidFill>
                <a:latin typeface="Times New Roman" pitchFamily="18"/>
                <a:ea typeface="Microsoft YaHei" pitchFamily="2"/>
                <a:cs typeface="Microsoft YaHei" pitchFamily="2"/>
              </a:rPr>
              <a:t>15. </a:t>
            </a:r>
            <a:r>
              <a:rPr lang="ru-RU" sz="1600" b="1" i="0" u="none" strike="noStrike" baseline="0">
                <a:ln>
                  <a:noFill/>
                </a:ln>
                <a:solidFill>
                  <a:srgbClr val="800000"/>
                </a:solidFill>
                <a:latin typeface="Times New Roman" pitchFamily="18"/>
                <a:ea typeface="Microsoft YaHei" pitchFamily="2"/>
                <a:cs typeface="Microsoft YaHei" pitchFamily="2"/>
              </a:rPr>
              <a:t>Награды и поощрения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1199"/>
              </a:spcBef>
              <a:spcAft>
                <a:spcPts val="998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ru-RU" sz="2200" b="1" i="0" u="none" strike="noStrike" baseline="0">
              <a:ln>
                <a:noFill/>
              </a:ln>
              <a:solidFill>
                <a:srgbClr val="800000"/>
              </a:solidFill>
              <a:latin typeface="Times New Roman" pitchFamily="18"/>
              <a:ea typeface="Microsoft YaHei" pitchFamily="2"/>
              <a:cs typeface="Microsoft YaHei" pitchFamily="2"/>
            </a:endParaRPr>
          </a:p>
        </p:txBody>
      </p:sp>
      <p:pic>
        <p:nvPicPr>
          <p:cNvPr id="4" name=""/>
          <p:cNvPicPr>
            <a:picLocks noChangeAspect="1"/>
          </p:cNvPicPr>
          <p:nvPr/>
        </p:nvPicPr>
        <p:blipFill>
          <a:blip r:embed="rId3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176000" y="864000"/>
            <a:ext cx="4464000" cy="56246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лилиния 1"/>
          <p:cNvSpPr/>
          <p:nvPr/>
        </p:nvSpPr>
        <p:spPr>
          <a:xfrm>
            <a:off x="750960" y="71280"/>
            <a:ext cx="7961400" cy="6400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1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ru-RU" sz="1800" b="1" i="0" u="none" strike="noStrike" baseline="0">
                <a:ln>
                  <a:noFill/>
                </a:ln>
                <a:solidFill>
                  <a:srgbClr val="800000"/>
                </a:solidFill>
                <a:latin typeface="Calibri" pitchFamily="34"/>
                <a:ea typeface="Microsoft YaHei" pitchFamily="2"/>
                <a:cs typeface="Microsoft YaHei" pitchFamily="2"/>
              </a:rPr>
              <a:t>     Муниципальное бюджетное общеобразовательное учреждение                     «Марьяновская средняя общеобразовательная школа»</a:t>
            </a:r>
          </a:p>
        </p:txBody>
      </p:sp>
      <p:sp>
        <p:nvSpPr>
          <p:cNvPr id="3" name="Полилиния 2"/>
          <p:cNvSpPr/>
          <p:nvPr/>
        </p:nvSpPr>
        <p:spPr>
          <a:xfrm>
            <a:off x="457200" y="1562040"/>
            <a:ext cx="4151159" cy="34765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1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1199"/>
              </a:spcBef>
              <a:spcAft>
                <a:spcPts val="998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ru-RU" sz="1800" b="1" i="0" u="none" strike="noStrike" baseline="0">
                <a:ln>
                  <a:noFill/>
                </a:ln>
                <a:solidFill>
                  <a:srgbClr val="800000"/>
                </a:solidFill>
                <a:latin typeface="Times New Roman" pitchFamily="18"/>
                <a:ea typeface="Microsoft YaHei" pitchFamily="2"/>
                <a:cs typeface="Microsoft YaHei" pitchFamily="2"/>
              </a:rPr>
              <a:t>2.</a:t>
            </a:r>
            <a:r>
              <a:rPr lang="ru-RU" sz="1600" b="1" i="0" u="none" strike="noStrike" baseline="0">
                <a:ln>
                  <a:noFill/>
                </a:ln>
                <a:solidFill>
                  <a:srgbClr val="800000"/>
                </a:solidFill>
                <a:latin typeface="Times New Roman" pitchFamily="18"/>
                <a:ea typeface="Microsoft YaHei" pitchFamily="2"/>
                <a:cs typeface="Microsoft YaHei" pitchFamily="2"/>
              </a:rPr>
              <a:t> Положительные    результаты освоения  обучающимися образовательных программ  по итогам внешнего мониторинга.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1199"/>
              </a:spcBef>
              <a:spcAft>
                <a:spcPts val="998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ru-RU" sz="2200" b="1" i="0" u="none" strike="noStrike" baseline="0">
              <a:ln>
                <a:noFill/>
              </a:ln>
              <a:solidFill>
                <a:srgbClr val="800000"/>
              </a:solidFill>
              <a:latin typeface="Times New Roman" pitchFamily="18"/>
              <a:ea typeface="Microsoft YaHei" pitchFamily="2"/>
              <a:cs typeface="Microsoft YaHei" pitchFamily="2"/>
            </a:endParaRPr>
          </a:p>
        </p:txBody>
      </p:sp>
      <p:pic>
        <p:nvPicPr>
          <p:cNvPr id="4" name=""/>
          <p:cNvPicPr>
            <a:picLocks noChangeAspect="1"/>
          </p:cNvPicPr>
          <p:nvPr/>
        </p:nvPicPr>
        <p:blipFill>
          <a:blip r:embed="rId3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019400" y="2015999"/>
            <a:ext cx="4476600" cy="46166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/>
          <p:cNvPicPr>
            <a:picLocks noChangeAspect="1"/>
          </p:cNvPicPr>
          <p:nvPr/>
        </p:nvPicPr>
        <p:blipFill>
          <a:blip r:embed="rId3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36000" y="144000"/>
            <a:ext cx="3528000" cy="568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"/>
          <p:cNvPicPr>
            <a:picLocks noChangeAspect="1"/>
          </p:cNvPicPr>
          <p:nvPr/>
        </p:nvPicPr>
        <p:blipFill>
          <a:blip r:embed="rId4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464000" y="1080000"/>
            <a:ext cx="3744000" cy="561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/>
          <p:cNvPicPr>
            <a:picLocks noChangeAspect="1"/>
          </p:cNvPicPr>
          <p:nvPr/>
        </p:nvPicPr>
        <p:blipFill>
          <a:blip r:embed="rId3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60000" y="72000"/>
            <a:ext cx="3384000" cy="525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"/>
          <p:cNvPicPr>
            <a:picLocks noChangeAspect="1"/>
          </p:cNvPicPr>
          <p:nvPr/>
        </p:nvPicPr>
        <p:blipFill>
          <a:blip r:embed="rId4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096000" y="576000"/>
            <a:ext cx="3168000" cy="504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"/>
          <p:cNvPicPr>
            <a:picLocks noChangeAspect="1"/>
          </p:cNvPicPr>
          <p:nvPr/>
        </p:nvPicPr>
        <p:blipFill>
          <a:blip r:embed="rId5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32400">
            <a:off x="5870323" y="2560276"/>
            <a:ext cx="2836440" cy="40773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/>
          <p:cNvPicPr>
            <a:picLocks noChangeAspect="1"/>
          </p:cNvPicPr>
          <p:nvPr/>
        </p:nvPicPr>
        <p:blipFill>
          <a:blip r:embed="rId3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32000" y="144000"/>
            <a:ext cx="3888000" cy="583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"/>
          <p:cNvPicPr>
            <a:picLocks noChangeAspect="1"/>
          </p:cNvPicPr>
          <p:nvPr/>
        </p:nvPicPr>
        <p:blipFill>
          <a:blip r:embed="rId4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08000" y="288000"/>
            <a:ext cx="3960000" cy="568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/>
          <p:cNvPicPr>
            <a:picLocks noChangeAspect="1"/>
          </p:cNvPicPr>
          <p:nvPr/>
        </p:nvPicPr>
        <p:blipFill>
          <a:blip r:embed="rId3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400">
            <a:off x="1349629" y="580814"/>
            <a:ext cx="6134040" cy="5509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лилиния 1"/>
          <p:cNvSpPr/>
          <p:nvPr/>
        </p:nvSpPr>
        <p:spPr>
          <a:xfrm>
            <a:off x="539640" y="0"/>
            <a:ext cx="8172719" cy="6397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1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ru-RU" sz="1800" b="1" i="0" u="none" strike="noStrike" baseline="0">
                <a:ln>
                  <a:noFill/>
                </a:ln>
                <a:solidFill>
                  <a:srgbClr val="800000"/>
                </a:solidFill>
                <a:latin typeface="Calibri" pitchFamily="34"/>
                <a:ea typeface="Microsoft YaHei" pitchFamily="2"/>
                <a:cs typeface="Microsoft YaHei" pitchFamily="2"/>
              </a:rPr>
              <a:t>     Муниципальное бюджетное общеобразовательное учреждение                     «Марьяновская средняя общеобразовательная школа»</a:t>
            </a:r>
          </a:p>
        </p:txBody>
      </p:sp>
      <p:pic>
        <p:nvPicPr>
          <p:cNvPr id="3" name=""/>
          <p:cNvPicPr>
            <a:picLocks noChangeAspect="1"/>
          </p:cNvPicPr>
          <p:nvPr/>
        </p:nvPicPr>
        <p:blipFill>
          <a:blip r:embed="rId3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32000" y="792000"/>
            <a:ext cx="8280000" cy="5903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лилиния 1"/>
          <p:cNvSpPr/>
          <p:nvPr/>
        </p:nvSpPr>
        <p:spPr>
          <a:xfrm>
            <a:off x="431640" y="1368360"/>
            <a:ext cx="3311640" cy="12956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1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1199"/>
              </a:spcBef>
              <a:spcAft>
                <a:spcPts val="998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ru-RU" sz="2200" b="1" i="0" u="none" strike="noStrike" baseline="0">
                <a:ln>
                  <a:noFill/>
                </a:ln>
                <a:solidFill>
                  <a:srgbClr val="800000"/>
                </a:solidFill>
                <a:latin typeface="Times New Roman" pitchFamily="18"/>
                <a:ea typeface="Microsoft YaHei" pitchFamily="2"/>
                <a:cs typeface="Microsoft YaHei" pitchFamily="2"/>
              </a:rPr>
              <a:t>3.</a:t>
            </a:r>
            <a:r>
              <a:rPr lang="ru-RU" sz="1600" b="1" i="0" u="none" strike="noStrike" baseline="0">
                <a:ln>
                  <a:noFill/>
                </a:ln>
                <a:solidFill>
                  <a:srgbClr val="800000"/>
                </a:solidFill>
                <a:latin typeface="Times New Roman" pitchFamily="18"/>
                <a:ea typeface="Microsoft YaHei" pitchFamily="2"/>
                <a:cs typeface="Microsoft YaHei" pitchFamily="2"/>
              </a:rPr>
              <a:t> Реализация                                    - программ углубленного изучения предмета ;                           -профильного обучения.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1199"/>
              </a:spcBef>
              <a:spcAft>
                <a:spcPts val="998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ru-RU" sz="2200" b="1" i="0" u="none" strike="noStrike" baseline="0">
              <a:ln>
                <a:noFill/>
              </a:ln>
              <a:solidFill>
                <a:srgbClr val="800000"/>
              </a:solidFill>
              <a:latin typeface="Times New Roman" pitchFamily="18"/>
              <a:ea typeface="Microsoft YaHei" pitchFamily="2"/>
              <a:cs typeface="Microsoft YaHei" pitchFamily="2"/>
            </a:endParaRPr>
          </a:p>
        </p:txBody>
      </p:sp>
      <p:sp>
        <p:nvSpPr>
          <p:cNvPr id="3" name="Полилиния 2"/>
          <p:cNvSpPr/>
          <p:nvPr/>
        </p:nvSpPr>
        <p:spPr>
          <a:xfrm>
            <a:off x="750960" y="71280"/>
            <a:ext cx="7961400" cy="6400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1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ru-RU" sz="1800" b="1" i="0" u="none" strike="noStrike" baseline="0">
                <a:ln>
                  <a:noFill/>
                </a:ln>
                <a:solidFill>
                  <a:srgbClr val="800000"/>
                </a:solidFill>
                <a:latin typeface="Calibri" pitchFamily="34"/>
                <a:ea typeface="Microsoft YaHei" pitchFamily="2"/>
                <a:cs typeface="Microsoft YaHei" pitchFamily="2"/>
              </a:rPr>
              <a:t>     Муниципальное бюджетное общеобразовательное учреждение                     «Марьяновская средняя общеобразовательная школа»</a:t>
            </a:r>
          </a:p>
        </p:txBody>
      </p:sp>
      <p:pic>
        <p:nvPicPr>
          <p:cNvPr id="4" name=""/>
          <p:cNvPicPr>
            <a:picLocks noChangeAspect="1"/>
          </p:cNvPicPr>
          <p:nvPr/>
        </p:nvPicPr>
        <p:blipFill>
          <a:blip r:embed="rId3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48000" y="936000"/>
            <a:ext cx="4031999" cy="360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лилиния 1"/>
          <p:cNvSpPr/>
          <p:nvPr/>
        </p:nvSpPr>
        <p:spPr>
          <a:xfrm>
            <a:off x="628560" y="1295280"/>
            <a:ext cx="3332160" cy="198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1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1199"/>
              </a:spcBef>
              <a:spcAft>
                <a:spcPts val="998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ru-RU" sz="2200" b="1" i="0" u="none" strike="noStrike" baseline="0">
                <a:ln>
                  <a:noFill/>
                </a:ln>
                <a:solidFill>
                  <a:srgbClr val="800000"/>
                </a:solidFill>
                <a:latin typeface="Times New Roman" pitchFamily="18"/>
                <a:ea typeface="Microsoft YaHei" pitchFamily="2"/>
                <a:cs typeface="Microsoft YaHei" pitchFamily="2"/>
              </a:rPr>
              <a:t>4. </a:t>
            </a:r>
            <a:r>
              <a:rPr lang="ru-RU" sz="1600" b="1" i="0" u="none" strike="noStrike" baseline="0">
                <a:ln>
                  <a:noFill/>
                </a:ln>
                <a:solidFill>
                  <a:srgbClr val="800000"/>
                </a:solidFill>
                <a:latin typeface="Times New Roman" pitchFamily="18"/>
                <a:ea typeface="Microsoft YaHei" pitchFamily="2"/>
                <a:cs typeface="Microsoft YaHei" pitchFamily="2"/>
              </a:rPr>
              <a:t>Результаты участия в инновационной (экспериментальной деятельности).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1199"/>
              </a:spcBef>
              <a:spcAft>
                <a:spcPts val="998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ru-RU" sz="2200" b="1" i="0" u="none" strike="noStrike" baseline="0">
              <a:ln>
                <a:noFill/>
              </a:ln>
              <a:solidFill>
                <a:srgbClr val="800000"/>
              </a:solidFill>
              <a:latin typeface="Times New Roman" pitchFamily="18"/>
              <a:ea typeface="Microsoft YaHei" pitchFamily="2"/>
              <a:cs typeface="Microsoft YaHei" pitchFamily="2"/>
            </a:endParaRPr>
          </a:p>
        </p:txBody>
      </p:sp>
      <p:sp>
        <p:nvSpPr>
          <p:cNvPr id="3" name="Полилиния 2"/>
          <p:cNvSpPr/>
          <p:nvPr/>
        </p:nvSpPr>
        <p:spPr>
          <a:xfrm>
            <a:off x="750960" y="71280"/>
            <a:ext cx="7961400" cy="6400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1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ru-RU" sz="1800" b="1" i="0" u="none" strike="noStrike" baseline="0">
                <a:ln>
                  <a:noFill/>
                </a:ln>
                <a:solidFill>
                  <a:srgbClr val="800000"/>
                </a:solidFill>
                <a:latin typeface="Calibri" pitchFamily="34"/>
                <a:ea typeface="Microsoft YaHei" pitchFamily="2"/>
                <a:cs typeface="Microsoft YaHei" pitchFamily="2"/>
              </a:rPr>
              <a:t>     Муниципальное бюджетное общеобразовательное учреждение                     «Марьяновская средняя общеобразовательная школа»</a:t>
            </a:r>
          </a:p>
        </p:txBody>
      </p:sp>
      <p:pic>
        <p:nvPicPr>
          <p:cNvPr id="4" name=""/>
          <p:cNvPicPr>
            <a:picLocks noChangeAspect="1"/>
          </p:cNvPicPr>
          <p:nvPr/>
        </p:nvPicPr>
        <p:blipFill>
          <a:blip r:embed="rId3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600000" y="732959"/>
            <a:ext cx="5067000" cy="5819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лилиния 1"/>
          <p:cNvSpPr/>
          <p:nvPr/>
        </p:nvSpPr>
        <p:spPr>
          <a:xfrm>
            <a:off x="431640" y="1368360"/>
            <a:ext cx="3527640" cy="21970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1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1199"/>
              </a:spcBef>
              <a:spcAft>
                <a:spcPts val="998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ru-RU" sz="2200" b="1" i="0" u="none" strike="noStrike" baseline="0">
                <a:ln>
                  <a:noFill/>
                </a:ln>
                <a:solidFill>
                  <a:srgbClr val="800000"/>
                </a:solidFill>
                <a:latin typeface="Times New Roman" pitchFamily="18"/>
                <a:ea typeface="Microsoft YaHei" pitchFamily="2"/>
                <a:cs typeface="Microsoft YaHei" pitchFamily="2"/>
              </a:rPr>
              <a:t>5. </a:t>
            </a:r>
            <a:r>
              <a:rPr lang="ru-RU" sz="1600" b="1" i="0" u="none" strike="noStrike" baseline="0">
                <a:ln>
                  <a:noFill/>
                </a:ln>
                <a:solidFill>
                  <a:srgbClr val="800000"/>
                </a:solidFill>
                <a:latin typeface="Times New Roman" pitchFamily="18"/>
                <a:ea typeface="Microsoft YaHei" pitchFamily="2"/>
                <a:cs typeface="Microsoft YaHei" pitchFamily="2"/>
              </a:rPr>
              <a:t>Результаты участия обучающихся во Всероссийской предметной олимпиаде.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1199"/>
              </a:spcBef>
              <a:spcAft>
                <a:spcPts val="998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ru-RU" sz="2200" b="1" i="0" u="none" strike="noStrike" baseline="0">
              <a:ln>
                <a:noFill/>
              </a:ln>
              <a:solidFill>
                <a:srgbClr val="800000"/>
              </a:solidFill>
              <a:latin typeface="Times New Roman" pitchFamily="18"/>
              <a:ea typeface="Microsoft YaHei" pitchFamily="2"/>
              <a:cs typeface="Microsoft YaHei" pitchFamily="2"/>
            </a:endParaRPr>
          </a:p>
        </p:txBody>
      </p:sp>
      <p:sp>
        <p:nvSpPr>
          <p:cNvPr id="3" name="Полилиния 2"/>
          <p:cNvSpPr/>
          <p:nvPr/>
        </p:nvSpPr>
        <p:spPr>
          <a:xfrm>
            <a:off x="750960" y="71280"/>
            <a:ext cx="7961400" cy="6400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1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ru-RU" sz="1800" b="1" i="0" u="none" strike="noStrike" baseline="0">
                <a:ln>
                  <a:noFill/>
                </a:ln>
                <a:solidFill>
                  <a:srgbClr val="800000"/>
                </a:solidFill>
                <a:latin typeface="Calibri" pitchFamily="34"/>
                <a:ea typeface="Microsoft YaHei" pitchFamily="2"/>
                <a:cs typeface="Microsoft YaHei" pitchFamily="2"/>
              </a:rPr>
              <a:t>     Муниципальное бюджетное общеобразовательное учреждение                     «Марьяновская средняя общеобразовательная школа»</a:t>
            </a:r>
          </a:p>
        </p:txBody>
      </p:sp>
      <p:pic>
        <p:nvPicPr>
          <p:cNvPr id="4" name=""/>
          <p:cNvPicPr>
            <a:picLocks noChangeAspect="1"/>
          </p:cNvPicPr>
          <p:nvPr/>
        </p:nvPicPr>
        <p:blipFill>
          <a:blip r:embed="rId3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744000" y="864000"/>
            <a:ext cx="4608000" cy="583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/>
          <p:cNvPicPr>
            <a:picLocks noChangeAspect="1"/>
          </p:cNvPicPr>
          <p:nvPr/>
        </p:nvPicPr>
        <p:blipFill>
          <a:blip r:embed="rId3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24000" y="36000"/>
            <a:ext cx="2880000" cy="460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"/>
          <p:cNvPicPr>
            <a:picLocks noChangeAspect="1"/>
          </p:cNvPicPr>
          <p:nvPr/>
        </p:nvPicPr>
        <p:blipFill>
          <a:blip r:embed="rId4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844000" y="864000"/>
            <a:ext cx="3060000" cy="485964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"/>
          <p:cNvPicPr>
            <a:picLocks noChangeAspect="1"/>
          </p:cNvPicPr>
          <p:nvPr/>
        </p:nvPicPr>
        <p:blipFill>
          <a:blip r:embed="rId5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796360" y="2232000"/>
            <a:ext cx="2987640" cy="45716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/>
          <p:cNvPicPr>
            <a:picLocks noChangeAspect="1"/>
          </p:cNvPicPr>
          <p:nvPr/>
        </p:nvPicPr>
        <p:blipFill>
          <a:blip r:embed="rId3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96000" y="144000"/>
            <a:ext cx="3024000" cy="475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"/>
          <p:cNvPicPr>
            <a:picLocks noChangeAspect="1"/>
          </p:cNvPicPr>
          <p:nvPr/>
        </p:nvPicPr>
        <p:blipFill>
          <a:blip r:embed="rId4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48000" y="1152000"/>
            <a:ext cx="2772000" cy="482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"/>
          <p:cNvPicPr>
            <a:picLocks noChangeAspect="1"/>
          </p:cNvPicPr>
          <p:nvPr/>
        </p:nvPicPr>
        <p:blipFill>
          <a:blip r:embed="rId5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976000" y="2375640"/>
            <a:ext cx="2808360" cy="43923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бычный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Название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</TotalTime>
  <Words>435</Words>
  <Application>Microsoft Office PowerPoint</Application>
  <PresentationFormat>Экран (4:3)</PresentationFormat>
  <Paragraphs>34</Paragraphs>
  <Slides>33</Slides>
  <Notes>33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33</vt:i4>
      </vt:variant>
    </vt:vector>
  </HeadingPairs>
  <TitlesOfParts>
    <vt:vector size="35" baseType="lpstr">
      <vt:lpstr>Обычный</vt:lpstr>
      <vt:lpstr>Название1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Helen</dc:creator>
  <cp:lastModifiedBy>Андрей Андреев</cp:lastModifiedBy>
  <cp:revision>31</cp:revision>
  <dcterms:created xsi:type="dcterms:W3CDTF">2012-01-28T16:47:59Z</dcterms:created>
  <dcterms:modified xsi:type="dcterms:W3CDTF">2019-10-19T13:53:02Z</dcterms:modified>
</cp:coreProperties>
</file>