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3CB2E-A4E4-49E6-B6BD-0B2C3C5F95B9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AAF02-BCCC-4AEF-A9EE-E7F39597A0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96752"/>
            <a:ext cx="7772400" cy="1944217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 </a:t>
            </a:r>
            <a:br>
              <a:rPr lang="ru-RU" sz="6000" dirty="0" smtClean="0">
                <a:solidFill>
                  <a:srgbClr val="0070C0"/>
                </a:solidFill>
              </a:rPr>
            </a:br>
            <a:r>
              <a:rPr lang="ru-RU" sz="4900" b="1" dirty="0" smtClean="0">
                <a:solidFill>
                  <a:srgbClr val="FFFF00"/>
                </a:solidFill>
              </a:rPr>
              <a:t>презентация для детей дошкольного возраста 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0664" y="908720"/>
            <a:ext cx="86733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Зимние явления природы </a:t>
            </a:r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3717032"/>
            <a:ext cx="55263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Выполнила: </a:t>
            </a:r>
            <a:r>
              <a:rPr lang="ru-RU" sz="2400" b="1" dirty="0" smtClean="0"/>
              <a:t>Лисицына Ирина Леонидовна</a:t>
            </a: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Воспитатель </a:t>
            </a:r>
            <a:r>
              <a:rPr lang="ru-RU" sz="2400" b="1" dirty="0" smtClean="0"/>
              <a:t>ГБДОУ </a:t>
            </a:r>
            <a:r>
              <a:rPr lang="ru-RU" sz="2400" b="1" dirty="0" smtClean="0"/>
              <a:t>д/с № </a:t>
            </a:r>
            <a:r>
              <a:rPr lang="ru-RU" sz="2400" b="1" dirty="0" smtClean="0"/>
              <a:t>35</a:t>
            </a: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              </a:t>
            </a:r>
            <a:r>
              <a:rPr lang="ru-RU" sz="2400" b="1" dirty="0" smtClean="0"/>
              <a:t>Санкт - Петербург</a:t>
            </a:r>
            <a:endParaRPr lang="ru-RU" sz="2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снежные сугробы</a:t>
            </a:r>
            <a:endParaRPr lang="ru-RU" dirty="0"/>
          </a:p>
        </p:txBody>
      </p:sp>
      <p:pic>
        <p:nvPicPr>
          <p:cNvPr id="4" name="Содержимое 3" descr="images (9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772816"/>
            <a:ext cx="7992888" cy="475252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снежинки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" name="Содержимое 9" descr="images (9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8424936" cy="525658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иней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ages (9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772816"/>
            <a:ext cx="7776864" cy="439248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сосульки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ages (9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00808"/>
            <a:ext cx="8280920" cy="482453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ледяные узоры на стекле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ages (8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8352928" cy="496855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снегопад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ages (78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340768"/>
            <a:ext cx="8280920" cy="511256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метель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8" name="Содержимое 7" descr="images (7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84784"/>
            <a:ext cx="8280920" cy="496855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обледенение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ages (8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556792"/>
            <a:ext cx="8352928" cy="496855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замерзание водоемов</a:t>
            </a:r>
            <a:endParaRPr lang="ru-RU" dirty="0"/>
          </a:p>
        </p:txBody>
      </p:sp>
      <p:pic>
        <p:nvPicPr>
          <p:cNvPr id="4" name="Содержимое 3" descr="images (100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8280920" cy="482453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32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  презентация для детей дошкольного возраста </vt:lpstr>
      <vt:lpstr>снежинки</vt:lpstr>
      <vt:lpstr>иней</vt:lpstr>
      <vt:lpstr>сосульки</vt:lpstr>
      <vt:lpstr>ледяные узоры на стекле</vt:lpstr>
      <vt:lpstr>снегопад</vt:lpstr>
      <vt:lpstr>метель</vt:lpstr>
      <vt:lpstr>обледенение</vt:lpstr>
      <vt:lpstr>замерзание водоемов</vt:lpstr>
      <vt:lpstr>снежные сугробы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явления природы</dc:title>
  <dc:creator>User</dc:creator>
  <cp:lastModifiedBy>Ольга</cp:lastModifiedBy>
  <cp:revision>7</cp:revision>
  <dcterms:created xsi:type="dcterms:W3CDTF">2017-01-20T20:15:01Z</dcterms:created>
  <dcterms:modified xsi:type="dcterms:W3CDTF">2019-10-19T13:43:09Z</dcterms:modified>
</cp:coreProperties>
</file>