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51" r:id="rId2"/>
  </p:sldMasterIdLst>
  <p:notesMasterIdLst>
    <p:notesMasterId r:id="rId15"/>
  </p:notesMasterIdLst>
  <p:sldIdLst>
    <p:sldId id="256" r:id="rId3"/>
    <p:sldId id="343" r:id="rId4"/>
    <p:sldId id="346" r:id="rId5"/>
    <p:sldId id="345" r:id="rId6"/>
    <p:sldId id="349" r:id="rId7"/>
    <p:sldId id="350" r:id="rId8"/>
    <p:sldId id="351" r:id="rId9"/>
    <p:sldId id="353" r:id="rId10"/>
    <p:sldId id="354" r:id="rId11"/>
    <p:sldId id="329" r:id="rId12"/>
    <p:sldId id="307" r:id="rId13"/>
    <p:sldId id="340" r:id="rId14"/>
  </p:sldIdLst>
  <p:sldSz cx="9144000" cy="6858000" type="screen4x3"/>
  <p:notesSz cx="7559675" cy="10691813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Monotype Corsiva" panose="03010101010201010101" pitchFamily="66" charset="0"/>
      <p:italic r:id="rId20"/>
    </p:embeddedFont>
  </p:embeddedFontLst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 PL SungtiL GB" charset="0"/>
        <a:cs typeface="AR PL SungtiL GB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44" y="-5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8875488-A9B7-42AC-AD9E-DC0AAACF0B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578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1pPr>
            <a:lvl2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2pPr>
            <a:lvl3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3pPr>
            <a:lvl4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4pPr>
            <a:lvl5pPr eaLnBrk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ungtiL GB" charset="0"/>
                <a:cs typeface="AR PL SungtiL GB" charset="0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CB797F12-E8F7-40B9-86A4-0E86D6F308D5}" type="slidenum">
              <a:rPr lang="en-US" altLang="ru-RU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DejaVu Sans"/>
              </a:rPr>
              <a:pPr eaLnBrk="1">
                <a:buFont typeface="Times New Roman" pitchFamily="18" charset="0"/>
                <a:buNone/>
              </a:pPr>
              <a:t>1</a:t>
            </a:fld>
            <a:endParaRPr lang="en-US" altLang="ru-RU" smtClean="0">
              <a:solidFill>
                <a:srgbClr val="000000"/>
              </a:solidFill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163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0BD9D-FC5C-440D-8407-F3092727CAB6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82B83-8F77-4C8D-A415-B90E87DD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8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433EB-AFE9-4113-9A5E-7FD5E2102F77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BE2AC-4110-4F93-98F2-CCBCD3F5E1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6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395F5-3ECB-4A98-AD88-9043A294E71D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3F3B-F2A6-4B56-9CB0-A009D24E5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93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D1B6-1EC0-4C11-B1E0-449C70FB004F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A859A-3C6D-4B8A-BFF8-666923A01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97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C3C08-432C-4918-A653-C8DFCB938984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83337-52C2-4B5B-A12B-F8E1641B1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99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C05EB-C7E0-48D0-BF14-DC2A7149A951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63455-6FB9-420B-83C0-A63BE3707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1AB7D-2C18-40FC-8412-894913491514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8D2CE-2A09-4F1D-B762-409635944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91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71411-FA20-4A8C-B8CA-BB2E1D2D19F3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1D201-2078-40EA-ABE3-B52916EE7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78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1F61-5799-45F7-A71F-B1974071A93D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206CB-09F0-4DC3-941C-5805B123F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45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EE78F-28D1-41B2-A4C6-02CAEFC90AE2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2BC1-EC73-44D2-AB5E-DD7E09574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21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2088A-DC71-45FB-A38E-ACB14B6192AB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FDE34-3E9B-4E6F-8BBD-5B29E04AA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7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73CD7-F372-4190-8349-93A4CB663CBE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13250-0361-4910-84FF-459CCC828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13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B242-DDA6-4269-9F59-A71B673D1CCD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B25E-D2E2-41E6-8D36-035595CF1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4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34970-40FB-4D71-9257-F909CCEE1561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C41E6-CCEC-48C4-9DA2-0EC1B0AA4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1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2D0C4-3A02-4D66-8BCE-AB5045000063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9A7E-8A90-404F-9FFA-718C4326E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9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24675-1223-4E6B-8F88-E0DBAD420ACF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A055D-C8DD-4403-9B9F-6231E8B1A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9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CE098-9ECE-45FB-9EDC-80744AC161AF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5A0F1-12BD-4FD7-979E-7538A89E5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9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288B6-402B-4FD2-95E2-B8E2E34C7AAE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27504-F035-463D-A2B0-8283CB171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8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F65D9-AC69-49AF-9BBB-49A64AC84225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A923-52E0-4FA6-8CE0-CE9C752A5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2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6FEF5-15AB-41EB-8144-70310ED5B4FF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EF49-61ED-4E94-861A-D93D418AE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1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47CF5-0F90-4B3D-9A64-0E7C9C37238C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26516-57BB-435B-8701-7CFAC562D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1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A6F65-7504-4B92-8E55-4C5C12CE1821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D4AE9-DF86-4B14-B785-3420B1C88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6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9E93D-BE74-4939-96A1-9FCFD86057F5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6CD47-3E81-4A2F-B01C-DB01E610F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74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Образец заголовка</a:t>
            </a:r>
          </a:p>
        </p:txBody>
      </p:sp>
      <p:sp>
        <p:nvSpPr>
          <p:cNvPr id="1027" name="Rectangle 2"/>
          <p:cNvSpPr>
            <a:spLocks noGrp="1" noChangeArrowheads="1"/>
          </p:cNvSpPr>
          <p:nvPr/>
        </p:nvSpPr>
        <p:spPr bwMode="auto">
          <a:xfrm>
            <a:off x="1371600" y="3886200"/>
            <a:ext cx="6399213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altLang="ru-RU" sz="3200">
                <a:solidFill>
                  <a:srgbClr val="000000"/>
                </a:solidFill>
              </a:rPr>
              <a:t>Образец подзаголовка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A3ACD21-4546-4A70-AECC-7F8620C9266C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0BA43096-90D5-40D0-A234-9A44F9CF3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8AE7BF4-227B-4659-AB36-40DC2FD058B6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1AB39F79-D024-4DD8-B0ED-BD5A107CB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the title text format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6908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the outline text format</a:t>
            </a:r>
          </a:p>
          <a:p>
            <a:pPr lvl="1"/>
            <a:r>
              <a:rPr lang="en-GB" altLang="ru-RU" smtClean="0"/>
              <a:t>Second Outline Level</a:t>
            </a:r>
          </a:p>
          <a:p>
            <a:pPr lvl="2"/>
            <a:r>
              <a:rPr lang="en-GB" altLang="ru-RU" smtClean="0"/>
              <a:t>Third Outline Level</a:t>
            </a:r>
          </a:p>
          <a:p>
            <a:pPr lvl="3"/>
            <a:r>
              <a:rPr lang="en-GB" altLang="ru-RU" smtClean="0"/>
              <a:t>Fourth Outline Level</a:t>
            </a:r>
          </a:p>
          <a:p>
            <a:pPr lvl="4"/>
            <a:r>
              <a:rPr lang="en-GB" altLang="ru-RU" smtClean="0"/>
              <a:t>Fifth Outline Level</a:t>
            </a:r>
          </a:p>
          <a:p>
            <a:pPr lvl="4"/>
            <a:r>
              <a:rPr lang="en-GB" altLang="ru-RU" smtClean="0"/>
              <a:t>Sixth Outline Level</a:t>
            </a:r>
          </a:p>
          <a:p>
            <a:pPr lvl="4"/>
            <a:r>
              <a:rPr lang="en-GB" altLang="ru-RU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125538"/>
            <a:ext cx="5113337" cy="403225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altLang="ru-RU" sz="3200" b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altLang="ru-RU" sz="3200" b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3200" b="1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  <a:t>Предметно-развивающая среда  в группе компенсирующей </a:t>
            </a:r>
            <a:b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  <a:t>направленности №1</a:t>
            </a:r>
            <a:b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altLang="ru-RU" sz="3600" b="1" smtClean="0">
                <a:solidFill>
                  <a:srgbClr val="FF0000"/>
                </a:solidFill>
                <a:latin typeface="Monotype Corsiva" pitchFamily="66" charset="0"/>
              </a:rPr>
              <a:t>«Речецветик»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91513" cy="1143000"/>
          </a:xfrm>
        </p:spPr>
        <p:txBody>
          <a:bodyPr/>
          <a:lstStyle/>
          <a:p>
            <a:r>
              <a:rPr lang="ru-RU" altLang="ru-RU" sz="2000" b="1" smtClean="0">
                <a:solidFill>
                  <a:srgbClr val="FF0000"/>
                </a:solidFill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FF0000"/>
                </a:solidFill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FF0000"/>
                </a:solidFill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FF0000"/>
                </a:solidFill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</a:rPr>
            </a:br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Направление: Социально-личностное развитие. </a:t>
            </a: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свободном доступе для детей находятся атрибуты для зарождающихся в этом возрасте сюжетно- ролевых игр. Игра - основной вид деятельности </a:t>
            </a: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>
          <a:xfrm>
            <a:off x="323850" y="2205038"/>
            <a:ext cx="3024188" cy="431800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«Семья»</a:t>
            </a:r>
          </a:p>
        </p:txBody>
      </p:sp>
      <p:sp>
        <p:nvSpPr>
          <p:cNvPr id="12292" name="Текст 4"/>
          <p:cNvSpPr>
            <a:spLocks noGrp="1"/>
          </p:cNvSpPr>
          <p:nvPr>
            <p:ph type="body" sz="quarter" idx="3"/>
          </p:nvPr>
        </p:nvSpPr>
        <p:spPr>
          <a:xfrm>
            <a:off x="4859338" y="2205038"/>
            <a:ext cx="3825875" cy="360362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«Больница»</a:t>
            </a:r>
          </a:p>
        </p:txBody>
      </p:sp>
      <p:pic>
        <p:nvPicPr>
          <p:cNvPr id="1229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1863" y="2955925"/>
            <a:ext cx="2728912" cy="2057400"/>
          </a:xfrm>
        </p:spPr>
      </p:pic>
      <p:pic>
        <p:nvPicPr>
          <p:cNvPr id="12294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2852738"/>
            <a:ext cx="1871663" cy="2016125"/>
          </a:xfrm>
        </p:spPr>
      </p:pic>
      <p:pic>
        <p:nvPicPr>
          <p:cNvPr id="12295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068638"/>
            <a:ext cx="223361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3059113" y="2300288"/>
            <a:ext cx="1944687" cy="611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«Магазин»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/>
          </p:cNvSpPr>
          <p:nvPr>
            <p:ph type="body" idx="1"/>
          </p:nvPr>
        </p:nvSpPr>
        <p:spPr>
          <a:xfrm>
            <a:off x="3175" y="476250"/>
            <a:ext cx="4040188" cy="639763"/>
          </a:xfrm>
        </p:spPr>
        <p:txBody>
          <a:bodyPr/>
          <a:lstStyle/>
          <a:p>
            <a:pPr algn="ctr" eaLnBrk="1"/>
            <a:r>
              <a:rPr lang="ru-RU" alt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«Центр ПДД»</a:t>
            </a:r>
          </a:p>
        </p:txBody>
      </p:sp>
      <p:sp>
        <p:nvSpPr>
          <p:cNvPr id="1331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765175"/>
            <a:ext cx="4041775" cy="639763"/>
          </a:xfrm>
        </p:spPr>
        <p:txBody>
          <a:bodyPr/>
          <a:lstStyle/>
          <a:p>
            <a:pPr algn="ctr" eaLnBrk="1"/>
            <a:endParaRPr lang="ru-RU" altLang="ru-RU" sz="3600" smtClean="0">
              <a:solidFill>
                <a:srgbClr val="FF0000"/>
              </a:solidFill>
            </a:endParaRPr>
          </a:p>
          <a:p>
            <a:pPr algn="ctr" eaLnBrk="1"/>
            <a:endParaRPr lang="ru-RU" altLang="ru-RU" sz="3600" smtClean="0">
              <a:solidFill>
                <a:srgbClr val="FF0000"/>
              </a:solidFill>
            </a:endParaRPr>
          </a:p>
          <a:p>
            <a:pPr algn="ctr" eaLnBrk="1"/>
            <a:endParaRPr lang="ru-RU" altLang="ru-RU" sz="3600" smtClean="0">
              <a:solidFill>
                <a:srgbClr val="FF0000"/>
              </a:solidFill>
            </a:endParaRPr>
          </a:p>
          <a:p>
            <a:pPr algn="ctr" eaLnBrk="1"/>
            <a:r>
              <a:rPr lang="ru-RU" alt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«Мой край родной –Ямал»</a:t>
            </a:r>
          </a:p>
        </p:txBody>
      </p:sp>
      <p:pic>
        <p:nvPicPr>
          <p:cNvPr id="13316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412875"/>
            <a:ext cx="3681412" cy="4908550"/>
          </a:xfrm>
        </p:spPr>
      </p:pic>
      <p:pic>
        <p:nvPicPr>
          <p:cNvPr id="13317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1412875"/>
            <a:ext cx="3670300" cy="4894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-100013"/>
            <a:ext cx="8228013" cy="1143001"/>
          </a:xfrm>
        </p:spPr>
        <p:txBody>
          <a:bodyPr/>
          <a:lstStyle/>
          <a:p>
            <a:pPr algn="ctr"/>
            <a:r>
              <a:rPr lang="ru-RU" alt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Ритуал создания сказок</a:t>
            </a:r>
            <a:r>
              <a:rPr lang="ru-RU" alt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alt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889"/>
          <a:stretch>
            <a:fillRect/>
          </a:stretch>
        </p:blipFill>
        <p:spPr>
          <a:xfrm>
            <a:off x="250825" y="1268413"/>
            <a:ext cx="3432175" cy="3711575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9C5CA7-271D-45B8-A617-E9944937613F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14341" name="Picture 2" descr="F:\с.ю\IMG_55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268413"/>
            <a:ext cx="534035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27088" y="0"/>
            <a:ext cx="7770812" cy="1989138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Работа по проекту «Здоровье -это здорово</a:t>
            </a:r>
            <a:r>
              <a:rPr lang="ru-RU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это здорово»</a:t>
            </a:r>
            <a:r>
              <a:rPr lang="ru-RU" altLang="ru-RU" sz="180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8B8223D-6DDB-46CB-B121-2B4B3A25CC82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988840"/>
            <a:ext cx="4257377" cy="3775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G:\План январь\image-0-02-04-8c7f4160b14003f11cca4d23e29df5caa9901f165138904aec3243d5fb475eac-V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464496" cy="3775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0813" cy="576262"/>
          </a:xfrm>
        </p:spPr>
        <p:txBody>
          <a:bodyPr/>
          <a:lstStyle/>
          <a:p>
            <a:r>
              <a:rPr lang="ru-RU" altLang="ru-RU" sz="3200" smtClean="0">
                <a:solidFill>
                  <a:srgbClr val="FF0000"/>
                </a:solidFill>
                <a:latin typeface="Monotype Corsiva" pitchFamily="66" charset="0"/>
              </a:rPr>
              <a:t>Дыхательная и артикуляционная гимнастика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6A2D455-AA24-4C48-8E5C-339C2D861A67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2708920"/>
            <a:ext cx="4392487" cy="29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196752"/>
            <a:ext cx="417646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  <a:t>Наши работы в изоцентре</a:t>
            </a:r>
          </a:p>
        </p:txBody>
      </p:sp>
      <p:sp>
        <p:nvSpPr>
          <p:cNvPr id="6147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408362"/>
          </a:xfrm>
        </p:spPr>
        <p:txBody>
          <a:bodyPr/>
          <a:lstStyle/>
          <a:p>
            <a:pPr marL="0" indent="0"/>
            <a:endParaRPr lang="ru-RU" alt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F6BAFC-FED1-4DB8-9653-1141C6737DEE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6149" name="Picture 6" descr="C:\Users\Брусничка\Desktop\IMG-c305b8ce82efac5dde11c91e9fec2fde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627188"/>
            <a:ext cx="41751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 descr="C:\Users\Брусничка\Desktop\IMG-9bef4eac9816f2665f2a8aca4d49f6d5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263" y="1604963"/>
            <a:ext cx="3455987" cy="34083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77838" y="269875"/>
            <a:ext cx="8228012" cy="1143000"/>
          </a:xfrm>
        </p:spPr>
        <p:txBody>
          <a:bodyPr/>
          <a:lstStyle/>
          <a:p>
            <a:pPr algn="ctr"/>
            <a:r>
              <a:rPr lang="ru-RU" altLang="ru-RU" sz="6000" smtClean="0">
                <a:solidFill>
                  <a:srgbClr val="FF0000"/>
                </a:solidFill>
              </a:rPr>
              <a:t>«</a:t>
            </a:r>
            <a:r>
              <a:rPr lang="ru-RU" altLang="ru-RU" sz="6000" smtClean="0">
                <a:solidFill>
                  <a:srgbClr val="FF0000"/>
                </a:solidFill>
                <a:latin typeface="Monotype Corsiva" pitchFamily="66" charset="0"/>
              </a:rPr>
              <a:t>23 Февраля</a:t>
            </a:r>
            <a:r>
              <a:rPr lang="ru-RU" altLang="ru-RU" sz="6000" smtClean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7171" name="Объект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7013" cy="3960813"/>
          </a:xfrm>
        </p:spPr>
        <p:txBody>
          <a:bodyPr/>
          <a:lstStyle/>
          <a:p>
            <a:pPr marL="0" indent="0"/>
            <a:endParaRPr lang="ru-RU" altLang="ru-RU" smtClean="0"/>
          </a:p>
        </p:txBody>
      </p:sp>
      <p:sp>
        <p:nvSpPr>
          <p:cNvPr id="717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endParaRPr lang="ru-RU" alt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10655EC-3B89-4C1B-8232-74CDBC8D2BD0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7174" name="Picture 6" descr="C:\Users\Брусничка\Desktop\20190515_0646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3455988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C:\Users\Брусничка\Desktop\20190515_0649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1403350"/>
            <a:ext cx="4411662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  <a:t>Космос тема недели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C4B0E9-DA77-4892-A4E2-66AE7FB1A257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8196" name="Picture 3" descr="C:\Users\Брусничка\Desktop\IMG-601056cd59d1324158729104680f36b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31311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:\Users\Брусничка\Desktop\IMG-5d24112a83e2064ab11abad2139aa4d4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276475"/>
            <a:ext cx="4392612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C4B0E9-DA77-4892-A4E2-66AE7FB1A257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9219" name="Picture 6" descr="C:\Users\Брусничка\Desktop\20190515_0958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13" y="777875"/>
            <a:ext cx="3459162" cy="41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7" descr="C:\Users\Брусничка\Desktop\unnamed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620713"/>
            <a:ext cx="388778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  <a:t>«Книжкина неделя»</a:t>
            </a:r>
            <a:b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alt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68313" y="1000125"/>
            <a:ext cx="8228012" cy="4456113"/>
          </a:xfrm>
        </p:spPr>
        <p:txBody>
          <a:bodyPr/>
          <a:lstStyle/>
          <a:p>
            <a:pPr algn="ctr"/>
            <a:r>
              <a:rPr lang="ru-RU" altLang="ru-RU" sz="4800" smtClean="0">
                <a:solidFill>
                  <a:srgbClr val="FF0000"/>
                </a:solidFill>
                <a:latin typeface="Monotype Corsiva" pitchFamily="66" charset="0"/>
              </a:rPr>
              <a:t>Книжки малышки театрализация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C3E20F1-0B99-433A-8D6A-0ACCAA585E7A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10245" name="Picture 2" descr="C:\Users\Брусничка\Desktop\20190515_1118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28797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700213"/>
            <a:ext cx="27368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 descr="C:\Users\Брусничка\Desktop\IMG-6b7e6ac0f0635abcd30b51d4b0048e62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392488"/>
            <a:ext cx="287972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3550" y="-33338"/>
            <a:ext cx="8228013" cy="1143001"/>
          </a:xfrm>
        </p:spPr>
        <p:txBody>
          <a:bodyPr/>
          <a:lstStyle/>
          <a:p>
            <a:pPr algn="ctr"/>
            <a: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  <a:t>«Наш огород»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7F9236-9CD6-44E6-8506-B8D148D6C09D}" type="datetime1">
              <a:rPr lang="en-US" smtClean="0"/>
              <a:pPr>
                <a:defRPr/>
              </a:pPr>
              <a:t>10/19/2019</a:t>
            </a:fld>
            <a:endParaRPr lang="en-US"/>
          </a:p>
        </p:txBody>
      </p:sp>
      <p:pic>
        <p:nvPicPr>
          <p:cNvPr id="11268" name="Picture 5" descr="C:\Users\Брусничка\Desktop\IMG-83321d14d9b1d66bf1e9865e803d9cd3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79730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C:\Users\Брусничка\Desktop\20190515_1104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412875"/>
            <a:ext cx="395922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70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Times New Roman</vt:lpstr>
      <vt:lpstr>Calibri</vt:lpstr>
      <vt:lpstr>DejaVu Sans</vt:lpstr>
      <vt:lpstr>AR PL SungtiL GB</vt:lpstr>
      <vt:lpstr>Monotype Corsiva</vt:lpstr>
      <vt:lpstr>Тема Office</vt:lpstr>
      <vt:lpstr>2_Тема Office</vt:lpstr>
      <vt:lpstr>      Предметно-развивающая среда  в группе компенсирующей  направленности №1 «Речецветик»</vt:lpstr>
      <vt:lpstr>Работа по проекту «Здоровье -это здорово» – это здорово» </vt:lpstr>
      <vt:lpstr>Дыхательная и артикуляционная гимнастика</vt:lpstr>
      <vt:lpstr>Наши работы в изоцентре</vt:lpstr>
      <vt:lpstr>«23 Февраля»</vt:lpstr>
      <vt:lpstr>Космос тема недели</vt:lpstr>
      <vt:lpstr>Презентация PowerPoint</vt:lpstr>
      <vt:lpstr>«Книжкина неделя» </vt:lpstr>
      <vt:lpstr>«Наш огород»</vt:lpstr>
      <vt:lpstr>    Направление: Социально-личностное развитие.  В свободном доступе для детей находятся атрибуты для зарождающихся в этом возрасте сюжетно- ролевых игр. Игра - основной вид деятельности </vt:lpstr>
      <vt:lpstr>Презентация PowerPoint</vt:lpstr>
      <vt:lpstr>«Ритуал создания сказок»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alexandr_konev57@outlook.com</cp:lastModifiedBy>
  <cp:revision>156</cp:revision>
  <cp:lastPrinted>1601-01-01T00:00:00Z</cp:lastPrinted>
  <dcterms:created xsi:type="dcterms:W3CDTF">1601-01-01T00:00:00Z</dcterms:created>
  <dcterms:modified xsi:type="dcterms:W3CDTF">2019-10-19T17:08:41Z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0</vt:r8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31</vt:r8>
  </property>
</Properties>
</file>