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7" r:id="rId4"/>
    <p:sldId id="260" r:id="rId5"/>
    <p:sldId id="261" r:id="rId6"/>
    <p:sldId id="268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1FE013C-9223-4AC3-9EC9-C125F119071F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F23D5B-AE13-488A-8134-2AA4E77D31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 advClick="0" advTm="2000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media" Target="../media/media2.wma"/><Relationship Id="rId7" Type="http://schemas.openxmlformats.org/officeDocument/2006/relationships/image" Target="../media/image2.png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wma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9.wma"/><Relationship Id="rId7" Type="http://schemas.openxmlformats.org/officeDocument/2006/relationships/image" Target="../media/image11.jpeg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6" Type="http://schemas.openxmlformats.org/officeDocument/2006/relationships/image" Target="../media/image10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9.wm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764704"/>
            <a:ext cx="72008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Презентация на тему:</a:t>
            </a:r>
          </a:p>
          <a:p>
            <a:pPr algn="ctr"/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«Конвенция  </a:t>
            </a:r>
          </a:p>
          <a:p>
            <a:pPr algn="ctr"/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п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равах  ребенка»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38397585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08720"/>
            <a:ext cx="828092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Используемые интернет ресурсы:</a:t>
            </a:r>
          </a:p>
          <a:p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стихи «Права ребенка» </a:t>
            </a:r>
            <a:r>
              <a:rPr lang="ru-RU" sz="1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Кочунова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Татьяна.</a:t>
            </a:r>
          </a:p>
          <a:p>
            <a:pPr marL="342900" indent="-342900">
              <a:buAutoNum type="arabicPeriod"/>
            </a:pP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«Конвенция о правах ребенка»</a:t>
            </a:r>
          </a:p>
          <a:p>
            <a:pPr marL="342900" indent="-342900">
              <a:buAutoNum type="arabicPeriod"/>
            </a:pP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FontTx/>
              <a:buAutoNum type="arabicPeriod"/>
            </a:pP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стихи «Права ребенка» Анастасия Игнатчик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иллюстрации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25720037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2809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Конве́нция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ООН о </a:t>
            </a:r>
            <a:r>
              <a:rPr lang="ru-RU" sz="16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права́х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ребёнка — международный правовой документ, определяющий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права детей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государствах-участниках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algn="just"/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Конвенция о правах ребёнка является первым и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основным международно-правовым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документом обязательного характера, посвящённым широкому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спектру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 ребёнка.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Документ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состоит из 54 статей, детализирующих индивидуальные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права 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лиц в возрасте до 18 лет (если согласно применимым законам совершеннолетие не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наступает ранее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 на полное развитие своих возможностей в условиях, свободных от голода и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нужды, жестокости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эксплуатации и других форм злоупотреблений.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Участниками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Конвенции о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правах ребенка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являются Святой Престол и все страны-члены ООН, кроме США, Южного Судана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Сомали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algn="just"/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Принята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открыта для подписания, ратификации и присоединения резолюцией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44/25.</a:t>
            </a:r>
          </a:p>
          <a:p>
            <a:pPr algn="just"/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Генеральной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Ассамблеи от 20 ноября 1989 года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algn="just"/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Вступление в силу: 2 сентября 1990 года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73046170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5" y="3633531"/>
            <a:ext cx="3601704" cy="320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46973" y="80786"/>
            <a:ext cx="4897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Каждый ребенок имеет право на жизнь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1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648075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984" y="1124744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Ребенок – это дар любви</a:t>
            </a:r>
          </a:p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Храни его и с ним живи</a:t>
            </a:r>
          </a:p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В единстве и созвучье тонком</a:t>
            </a:r>
          </a:p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Ты отвечаешь за ребенка.</a:t>
            </a:r>
            <a:endParaRPr lang="ru-RU" sz="2000" i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13" y="4437112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cs typeface="Times New Roman" panose="02020603050405020304" pitchFamily="18" charset="0"/>
              </a:rPr>
              <a:t>В</a:t>
            </a:r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каждом имени есть свет,</a:t>
            </a:r>
          </a:p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В каждом – солнышка привет</a:t>
            </a:r>
          </a:p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С милым, нежным малышом</a:t>
            </a:r>
          </a:p>
          <a:p>
            <a:r>
              <a:rPr lang="ru-RU" sz="20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Свет любви приходит в дом</a:t>
            </a:r>
            <a:r>
              <a:rPr lang="ru-RU" sz="16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913" y="3537882"/>
            <a:ext cx="4872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Каждый ребенок имеет право на индивидуальность</a:t>
            </a:r>
            <a:endParaRPr lang="ru-RU" sz="2000" b="1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038474" y="2378938"/>
            <a:ext cx="609600" cy="609600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652120" y="6104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27435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0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9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60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24965"/>
            <a:ext cx="3672408" cy="4524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ребенок имеет право на  дом и семью</a:t>
            </a:r>
            <a:endParaRPr lang="ru-RU" sz="24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1424965"/>
            <a:ext cx="475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Семья - защита от обид,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малышей она как щит,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 прочная она броня,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 холода и от огня. </a:t>
            </a:r>
            <a:endParaRPr lang="ru-RU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Семья - любви волшебный край, Она как драгоценный рай,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котором вера и мечта </a:t>
            </a:r>
            <a:endParaRPr lang="ru-RU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иссякает никогда.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Всем детям на земле нужна Семьи волшебная страна, Чтобы любить их и жалеть, Чтобы они смогли взлететь. </a:t>
            </a: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86336" y="5339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324652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12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71201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0466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ребенок имеет право на помощь и защиту от обид и оскорблений</a:t>
            </a:r>
            <a:endParaRPr lang="ru-RU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8555" y="1152682"/>
            <a:ext cx="46805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мы детей ругаем,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о главном забываем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</a:t>
            </a: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счастье, дети - свет.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Лучше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 на свете нет.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дети наши плачут,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 не защитили, значит,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пришли на помощь к ним,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Странно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одиноко им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дети раздражают,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Значит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их не понимают,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Значит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забывают их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</a:t>
            </a: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Папам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мамам не до них.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не страдали,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пели, хохотали,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Уважайте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их, любите,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Защищайте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храните! 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94348" y="51571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41478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27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412775"/>
            <a:ext cx="4248472" cy="489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995" y="476672"/>
            <a:ext cx="8064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Каждый ребенок имеет право на собственность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1412775"/>
            <a:ext cx="38884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Малыш живет в волшебном                     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 мире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Мир этот не в его квартире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Он в сказочном дворце, в 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звезде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 снежинке, в лучике, в 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дожде.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Волшебный мир всегда 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открыт,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 него ведет любви звезда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Для тех, кто вместе с 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малышом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 нем выстроить мечтает 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                                       дом.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32605" y="55091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772547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0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700808"/>
            <a:ext cx="410445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РЕБЕНОК ИМЕЕТ ПРАВО </a:t>
            </a: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</a:t>
            </a:r>
            <a:r>
              <a:rPr lang="ru-RU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СВОБОДУ ВЫРАЖАТЬ СВОИ МЫСЛИ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6056" y="1481932"/>
            <a:ext cx="38164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Взрослые, послушайте, </a:t>
            </a:r>
            <a:endParaRPr lang="ru-RU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Поскорей 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послушайте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детей своих!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Океаны в них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Мудрости и знания,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Жизни понимания!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Матери, отцы,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Дети - мудрецы!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Мысли у них ясные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сердца прекрасные, </a:t>
            </a:r>
            <a:endParaRPr lang="ru-RU" sz="24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душах - звездный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свет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мире ярче нет. </a:t>
            </a:r>
            <a:endParaRPr lang="ru-RU" sz="2400" i="1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18385" y="54910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15732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97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4285705" cy="472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РЕБЕНОК ИМЕЕТ ПРАВО НА ОХРАНУ </a:t>
            </a: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ЗДОРОВЬЯ</a:t>
            </a:r>
            <a:endParaRPr lang="ru-RU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1700808"/>
            <a:ext cx="40324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красоты твоей здоровье - Наиважнейшее условье.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Зимой и летом закаляйся, Любимым спортом </a:t>
            </a:r>
            <a:r>
              <a:rPr lang="ru-RU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занимайся</a:t>
            </a: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sz="20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Зарядку </a:t>
            </a:r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делать не ленись,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Есть в меру сладкое учись, Дружи с мочалкой и водой –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засияешь красотой. </a:t>
            </a:r>
            <a:endParaRPr lang="ru-RU" sz="20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 красоту не потерять,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Здоровье нужно укреплять.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 ссориться и не ругаться, </a:t>
            </a:r>
          </a:p>
          <a:p>
            <a:r>
              <a:rPr lang="ru-RU" sz="2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Почаще людям улыбаться </a:t>
            </a:r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111404" y="55287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66693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7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4427984" cy="321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938218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6834" y="4214083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Лучик - солнечный дружок,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 мною весь денек.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с ним в салочки играли, </a:t>
            </a: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шалили, хохотали.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мне спинку щекотал,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букварь ему читал,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Вместе делали зарядку, </a:t>
            </a: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дворе играли в прятки.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1093" y="3491716"/>
            <a:ext cx="3945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Каждый ребенок имеет право на отдых и досуг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04325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Каждый ребенок имеет право на образование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040542"/>
            <a:ext cx="50405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</a:rPr>
              <a:t>Ребенок имеет право получить</a:t>
            </a:r>
          </a:p>
          <a:p>
            <a:r>
              <a:rPr lang="ru-RU" sz="2000" i="1" dirty="0" smtClean="0">
                <a:solidFill>
                  <a:srgbClr val="C00000"/>
                </a:solidFill>
              </a:rPr>
              <a:t>Бесплатное образование</a:t>
            </a:r>
          </a:p>
          <a:p>
            <a:r>
              <a:rPr lang="ru-RU" sz="2000" i="1" dirty="0" smtClean="0">
                <a:solidFill>
                  <a:srgbClr val="C00000"/>
                </a:solidFill>
              </a:rPr>
              <a:t>Ребенок должен в школе получать</a:t>
            </a:r>
          </a:p>
          <a:p>
            <a:r>
              <a:rPr lang="ru-RU" sz="2000" i="1" dirty="0" smtClean="0">
                <a:solidFill>
                  <a:srgbClr val="C00000"/>
                </a:solidFill>
              </a:rPr>
              <a:t>Умения и знания</a:t>
            </a:r>
          </a:p>
          <a:p>
            <a:endParaRPr lang="ru-RU" dirty="0"/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68536" y="2021144"/>
            <a:ext cx="609600" cy="609600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18384" y="61640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9419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8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825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576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279</TotalTime>
  <Words>522</Words>
  <Application>Microsoft Office PowerPoint</Application>
  <PresentationFormat>Экран (4:3)</PresentationFormat>
  <Paragraphs>117</Paragraphs>
  <Slides>10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alexandr_konev57@outlook.com</cp:lastModifiedBy>
  <cp:revision>29</cp:revision>
  <dcterms:created xsi:type="dcterms:W3CDTF">2014-04-17T08:16:20Z</dcterms:created>
  <dcterms:modified xsi:type="dcterms:W3CDTF">2019-10-19T15:02:40Z</dcterms:modified>
</cp:coreProperties>
</file>