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45" r:id="rId2"/>
    <p:sldId id="324" r:id="rId3"/>
    <p:sldId id="326" r:id="rId4"/>
    <p:sldId id="328" r:id="rId5"/>
    <p:sldId id="330" r:id="rId6"/>
    <p:sldId id="332" r:id="rId7"/>
    <p:sldId id="333" r:id="rId8"/>
    <p:sldId id="343" r:id="rId9"/>
    <p:sldId id="334" r:id="rId10"/>
    <p:sldId id="344" r:id="rId11"/>
    <p:sldId id="337" r:id="rId12"/>
    <p:sldId id="33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000"/>
    <a:srgbClr val="800000"/>
    <a:srgbClr val="993300"/>
    <a:srgbClr val="B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8DA16D3-EE90-4865-B21E-E674F964F3F9}" type="datetimeFigureOut">
              <a:rPr lang="ru-RU"/>
              <a:pPr>
                <a:defRPr/>
              </a:pPr>
              <a:t>05.10.2019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C465BC7-3D77-41E4-813B-93D1DEDEC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F6CF2-1F46-4E49-A46D-3C7175B0E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A7A04-B9BA-4E9A-8787-8323EB6B1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2E9A5-4759-4954-BD69-BEADFB3E76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F2BC1-9B52-4782-9BFF-A6E4185F4B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54B3C-CD3B-467C-9EAE-88279B5874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54AED-5AEC-474F-B55A-35C966D55A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4EA94-97D4-4222-9C1F-2D8C52F3D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1DE14-E2DE-439C-9651-573DC1BE1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791EF-75E8-43B9-B075-886A29563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DBFD3-F741-46C0-9BD5-482ED5711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1E8BF-B418-41B7-9006-13D6DB3F26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86F7A15-A133-47C8-A61B-F3671099E1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048" y="476672"/>
            <a:ext cx="8568952" cy="121500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22 октября –</a:t>
            </a:r>
            <a:b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праздник Белых журавлей</a:t>
            </a:r>
            <a:endParaRPr lang="ru-RU" sz="4000" dirty="0"/>
          </a:p>
        </p:txBody>
      </p:sp>
      <p:pic>
        <p:nvPicPr>
          <p:cNvPr id="4" name="Picture 2" descr="https://pbs.twimg.com/media/ED6NKZeXYAA5s0_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88840"/>
            <a:ext cx="7058082" cy="36724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47864" y="5877272"/>
            <a:ext cx="33991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Расул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 Гамзатов</a:t>
            </a:r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74f/0011ce16-625d695e/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620688"/>
            <a:ext cx="6959757" cy="521981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653536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latin typeface="Georgia" pitchFamily="18" charset="0"/>
              </a:rPr>
              <a:t>Это наш крик </a:t>
            </a:r>
            <a:r>
              <a:rPr lang="ru-RU" sz="3600" b="1" dirty="0" smtClean="0">
                <a:solidFill>
                  <a:schemeClr val="tx1"/>
                </a:solidFill>
                <a:latin typeface="Georgia" pitchFamily="18" charset="0"/>
              </a:rPr>
              <a:t>и </a:t>
            </a:r>
            <a:r>
              <a:rPr lang="ru-RU" sz="3600" b="1" dirty="0" smtClean="0">
                <a:solidFill>
                  <a:schemeClr val="tx1"/>
                </a:solidFill>
                <a:latin typeface="Georgia" pitchFamily="18" charset="0"/>
              </a:rPr>
              <a:t>наша молитва </a:t>
            </a:r>
            <a:r>
              <a:rPr lang="ru-RU" sz="3600" b="1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Georgia" pitchFamily="18" charset="0"/>
              </a:rPr>
              <a:t>о </a:t>
            </a:r>
            <a:r>
              <a:rPr lang="ru-RU" sz="3600" b="1" dirty="0" smtClean="0">
                <a:solidFill>
                  <a:schemeClr val="tx1"/>
                </a:solidFill>
                <a:latin typeface="Georgia" pitchFamily="18" charset="0"/>
              </a:rPr>
              <a:t>мире во всём мире</a:t>
            </a:r>
            <a:endParaRPr lang="ru-RU" sz="36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4" name="Содержимое 3" descr="http://img-fotki.yandex.ru/get/4003/timskorenko.14/0_50d9f_5f1cec6f_XL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72816"/>
            <a:ext cx="6624736" cy="4381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596336" cy="164219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22 октября –</a:t>
            </a:r>
            <a:b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праздник Белых журавлей</a:t>
            </a:r>
            <a:endParaRPr lang="ru-RU" sz="40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5733256"/>
            <a:ext cx="3600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Расул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 Гамзатов</a:t>
            </a:r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2050" name="Picture 2" descr="https://pbs.twimg.com/media/ED6NKZeXYAA5s0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060848"/>
            <a:ext cx="6552728" cy="340946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142617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860000"/>
                </a:solidFill>
                <a:latin typeface="Georgia" pitchFamily="18" charset="0"/>
              </a:rPr>
              <a:t>Бумажные журавлики</a:t>
            </a:r>
            <a:br>
              <a:rPr lang="ru-RU" sz="4000" b="1" dirty="0" smtClean="0">
                <a:solidFill>
                  <a:srgbClr val="860000"/>
                </a:solidFill>
                <a:latin typeface="Georgia" pitchFamily="18" charset="0"/>
              </a:rPr>
            </a:br>
            <a:r>
              <a:rPr lang="ru-RU" sz="4000" b="1" dirty="0" smtClean="0">
                <a:solidFill>
                  <a:srgbClr val="860000"/>
                </a:solidFill>
                <a:latin typeface="Georgia" pitchFamily="18" charset="0"/>
              </a:rPr>
              <a:t> </a:t>
            </a:r>
            <a:r>
              <a:rPr lang="ru-RU" sz="4000" b="1" dirty="0" err="1" smtClean="0">
                <a:solidFill>
                  <a:srgbClr val="860000"/>
                </a:solidFill>
                <a:latin typeface="Georgia" pitchFamily="18" charset="0"/>
              </a:rPr>
              <a:t>Садако</a:t>
            </a:r>
            <a:r>
              <a:rPr lang="ru-RU" sz="4000" b="1" dirty="0" smtClean="0">
                <a:solidFill>
                  <a:srgbClr val="860000"/>
                </a:solidFill>
                <a:latin typeface="Georgia" pitchFamily="18" charset="0"/>
              </a:rPr>
              <a:t> </a:t>
            </a:r>
            <a:r>
              <a:rPr lang="ru-RU" sz="4000" b="1" dirty="0" err="1" smtClean="0">
                <a:solidFill>
                  <a:srgbClr val="860000"/>
                </a:solidFill>
                <a:latin typeface="Georgia" pitchFamily="18" charset="0"/>
              </a:rPr>
              <a:t>Сасаки</a:t>
            </a:r>
            <a:r>
              <a:rPr lang="ru-RU" sz="4000" b="1" dirty="0" smtClean="0">
                <a:solidFill>
                  <a:srgbClr val="860000"/>
                </a:solidFill>
                <a:latin typeface="Georgia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40" name="Picture 4" descr="http://cdn01.ru/files/users/images/62/7b/627b6ad43a2c0e696df0e3137e098b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5904656" cy="47488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763688" y="4869160"/>
            <a:ext cx="7128792" cy="1440160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	</a:t>
            </a:r>
            <a:r>
              <a:rPr lang="ru-RU" sz="2400" b="1" dirty="0" smtClean="0"/>
              <a:t>В течение 1945-46 годов в Хиросиме умерло около 145000. По официальным данным из 255000 жителей Хиросимы пострадало 176987 человек, из них 92133 умерло сразу, на месте.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4" name="Picture 2" descr="https://pbs.twimg.com/media/EBRhm6kXYAUpRl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620688"/>
            <a:ext cx="7040782" cy="39604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91680" y="5589240"/>
            <a:ext cx="6969968" cy="998984"/>
          </a:xfrm>
        </p:spPr>
        <p:txBody>
          <a:bodyPr/>
          <a:lstStyle/>
          <a:p>
            <a:r>
              <a:rPr lang="ru-RU" sz="3200" b="1" dirty="0" smtClean="0">
                <a:latin typeface="Georgia" pitchFamily="18" charset="0"/>
              </a:rPr>
              <a:t>6 августа 1945 г,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 город Хиросима</a:t>
            </a:r>
            <a:endParaRPr lang="ru-RU" sz="3200" dirty="0">
              <a:latin typeface="Georgia" pitchFamily="18" charset="0"/>
            </a:endParaRPr>
          </a:p>
        </p:txBody>
      </p:sp>
      <p:pic>
        <p:nvPicPr>
          <p:cNvPr id="12292" name="Picture 4" descr="https://pbs.twimg.com/media/EBRrtgjXkAARDhW.jpg: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32656"/>
            <a:ext cx="6624736" cy="51672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143000"/>
          </a:xfrm>
        </p:spPr>
        <p:txBody>
          <a:bodyPr/>
          <a:lstStyle/>
          <a:p>
            <a:r>
              <a:rPr lang="ru-RU" sz="3200" b="1" dirty="0" err="1" smtClean="0">
                <a:latin typeface="Georgia" pitchFamily="18" charset="0"/>
              </a:rPr>
              <a:t>Садако</a:t>
            </a:r>
            <a:r>
              <a:rPr lang="ru-RU" sz="3200" b="1" dirty="0" smtClean="0">
                <a:latin typeface="Georgia" pitchFamily="18" charset="0"/>
              </a:rPr>
              <a:t> </a:t>
            </a:r>
            <a:r>
              <a:rPr lang="ru-RU" sz="3200" b="1" dirty="0" err="1" smtClean="0">
                <a:latin typeface="Georgia" pitchFamily="18" charset="0"/>
              </a:rPr>
              <a:t>Сасаки</a:t>
            </a:r>
            <a:r>
              <a:rPr lang="ru-RU" sz="3200" b="1" dirty="0" smtClean="0">
                <a:latin typeface="Georgia" pitchFamily="18" charset="0"/>
              </a:rPr>
              <a:t> родилась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7 января 1943 года</a:t>
            </a:r>
            <a:endParaRPr lang="ru-RU" sz="3200" b="1" dirty="0">
              <a:latin typeface="Georgia" pitchFamily="18" charset="0"/>
            </a:endParaRPr>
          </a:p>
        </p:txBody>
      </p:sp>
      <p:pic>
        <p:nvPicPr>
          <p:cNvPr id="11266" name="Picture 2" descr="https://pbs.twimg.com/media/ECABOpHWkAA_ss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44824"/>
            <a:ext cx="6009184" cy="45068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75656" y="5013176"/>
            <a:ext cx="7237312" cy="576064"/>
          </a:xfrm>
        </p:spPr>
        <p:txBody>
          <a:bodyPr/>
          <a:lstStyle/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     </a:t>
            </a:r>
          </a:p>
          <a:p>
            <a:endParaRPr lang="ru-RU" dirty="0" smtClean="0"/>
          </a:p>
        </p:txBody>
      </p:sp>
      <p:pic>
        <p:nvPicPr>
          <p:cNvPr id="10244" name="Picture 4" descr="https://ds04.infourok.ru/uploads/ex/038b/00080652-0b13a194/2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764704"/>
            <a:ext cx="7104788" cy="53285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err="1" smtClean="0"/>
              <a:t>Сенбазуру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(</a:t>
            </a:r>
            <a:r>
              <a:rPr lang="ru-RU" sz="3200" dirty="0" smtClean="0"/>
              <a:t>1000 журавликов)</a:t>
            </a:r>
            <a:endParaRPr lang="ru-RU" sz="3200" b="1" dirty="0"/>
          </a:p>
        </p:txBody>
      </p:sp>
      <p:pic>
        <p:nvPicPr>
          <p:cNvPr id="9220" name="Picture 4" descr="https://cdn2.arhivurokov.ru/multiurok/html/2018/03/02/s_5a9996aef0009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hakobyan.files.wordpress.com/2009/11/birdsflightno1det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052736"/>
            <a:ext cx="7125402" cy="47525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1403648" y="404664"/>
            <a:ext cx="73448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25 октября 1955 года </a:t>
            </a:r>
            <a:r>
              <a:rPr lang="ru-RU" sz="3200" b="1" dirty="0" err="1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Садако</a:t>
            </a:r>
            <a:r>
              <a:rPr lang="ru-RU" sz="32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умерла, сделав 644 журавлика...</a:t>
            </a:r>
          </a:p>
        </p:txBody>
      </p:sp>
      <p:pic>
        <p:nvPicPr>
          <p:cNvPr id="7172" name="Picture 4" descr="http://deti-geroi.ru/dnevniki/img/sasaki-sadako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700808"/>
            <a:ext cx="2651144" cy="416500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652120" y="6021288"/>
            <a:ext cx="2332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1430"/>
                <a:solidFill>
                  <a:srgbClr val="86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Родители </a:t>
            </a:r>
            <a:r>
              <a:rPr lang="ru-RU" b="1" dirty="0" err="1" smtClean="0">
                <a:ln w="11430"/>
                <a:solidFill>
                  <a:srgbClr val="86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Садаки</a:t>
            </a:r>
            <a:endParaRPr lang="ru-RU" dirty="0">
              <a:solidFill>
                <a:srgbClr val="860000"/>
              </a:solidFill>
            </a:endParaRPr>
          </a:p>
        </p:txBody>
      </p:sp>
      <p:pic>
        <p:nvPicPr>
          <p:cNvPr id="7176" name="Picture 8" descr="https://alchetron.com/cdn/sadako-sasaki-b32b59e8-2b34-4452-82f3-d56e5ecff04-resize-75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916832"/>
            <a:ext cx="3235431" cy="36302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2505</TotalTime>
  <Words>39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22 октября – праздник Белых журавлей</vt:lpstr>
      <vt:lpstr> Бумажные журавлики  Садако Сасаки  </vt:lpstr>
      <vt:lpstr>Слайд 3</vt:lpstr>
      <vt:lpstr>6 августа 1945 г,  город Хиросима</vt:lpstr>
      <vt:lpstr>Садако Сасаки родилась 7 января 1943 года</vt:lpstr>
      <vt:lpstr>Слайд 6</vt:lpstr>
      <vt:lpstr>Сенбазуру (1000 журавликов)</vt:lpstr>
      <vt:lpstr>Слайд 8</vt:lpstr>
      <vt:lpstr>Слайд 9</vt:lpstr>
      <vt:lpstr>Слайд 10</vt:lpstr>
      <vt:lpstr>Это наш крик и наша молитва  о мире во всём мире</vt:lpstr>
      <vt:lpstr>22 октября – праздник Белых журавлей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</cp:lastModifiedBy>
  <cp:revision>228</cp:revision>
  <dcterms:created xsi:type="dcterms:W3CDTF">2012-08-12T16:04:58Z</dcterms:created>
  <dcterms:modified xsi:type="dcterms:W3CDTF">2019-10-05T08:05:44Z</dcterms:modified>
</cp:coreProperties>
</file>