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57" r:id="rId4"/>
    <p:sldId id="260" r:id="rId5"/>
    <p:sldId id="261" r:id="rId6"/>
    <p:sldId id="262" r:id="rId7"/>
    <p:sldId id="265" r:id="rId8"/>
    <p:sldId id="263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D822F53-1290-4377-97BB-AC0625AF1980}">
          <p14:sldIdLst>
            <p14:sldId id="256"/>
            <p14:sldId id="259"/>
            <p14:sldId id="257"/>
            <p14:sldId id="260"/>
            <p14:sldId id="261"/>
            <p14:sldId id="262"/>
            <p14:sldId id="265"/>
            <p14:sldId id="263"/>
            <p14:sldId id="264"/>
            <p14:sldId id="268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FA3E5-D7D6-4C54-88C9-3F91E96AE39B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6378-8BE0-4BCE-A475-4BE3688CF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502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116A3D-279D-4DEF-8DC3-03FAFA22E93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09CB60-816C-4932-B8E7-464DBB84D3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293913-9beb2afcde7ac0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11" y="1"/>
            <a:ext cx="9117789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/>
                <a:ea typeface="Times New Roman"/>
                <a:cs typeface="Times New Roman"/>
              </a:rPr>
              <a:t>УПРАВЛЕНИЕ ОБРАЗОВАНИЯ АДМИНИСТРАЦИИ КЛИНСКОГО МУНИЦИПАЛЬНОГО РАЙОНА МОСКОВСКОЙ ОБЛАСТИ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/>
                <a:ea typeface="Times New Roman"/>
                <a:cs typeface="Times New Roman"/>
              </a:rPr>
              <a:t> МУНИЦИПАЛЬНОЕ ДОШКОЛЬНОЕ ОБРАЗОВАТЕЛЬНОЕ УЧРЕЖДЕНИЕ №6 «КРИСТАЛЛИК»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Times New Roman"/>
                <a:ea typeface="Times New Roman"/>
                <a:cs typeface="Times New Roman"/>
              </a:rPr>
              <a:t>141613, Россия. Московская область, г. Клин, ул. Клинская, д.42  т.84962499307</a:t>
            </a: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5661" y="6288613"/>
            <a:ext cx="1854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Monotype Corsiva" panose="03010101010201010101" pitchFamily="66" charset="0"/>
              </a:rPr>
              <a:t>Февраль 2016 год</a:t>
            </a:r>
            <a:endParaRPr lang="ru-RU" sz="2000" b="1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3159" y="5185568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Выполнила: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Потапенко Надежда Евгеньевна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11" y="1844824"/>
            <a:ext cx="92263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Мастер – класс .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На  тему: «Использование игрушки мамонтёнок-сенсоренок  как  условие безболезненной  адаптации  детей  2-3 лет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»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85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1MSDCF\DSC018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82806"/>
            <a:ext cx="3096344" cy="23222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CIM\101MSDCF\DSC018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56184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DCIM\101MSDCF\DSC0186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22"/>
          <a:stretch/>
        </p:blipFill>
        <p:spPr bwMode="auto">
          <a:xfrm>
            <a:off x="1907704" y="4027579"/>
            <a:ext cx="5328854" cy="2730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332656"/>
            <a:ext cx="5580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Игра: «Воздушный футбол»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5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дя\Desktop\DSC017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678" y="5445224"/>
            <a:ext cx="9111321" cy="1107996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98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431" y="28419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Цель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43159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Помочь </a:t>
            </a:r>
            <a:r>
              <a:rPr lang="ru-RU" sz="3200" b="1" dirty="0">
                <a:latin typeface="Monotype Corsiva" panose="03010101010201010101" pitchFamily="66" charset="0"/>
              </a:rPr>
              <a:t>детям в адаптации к условиям дошкольного образовательного учреждения.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2028" y="1466489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З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адачи</a:t>
            </a:r>
            <a:endParaRPr lang="ru-RU" sz="40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988840"/>
            <a:ext cx="892848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Снятие эмоционального и мышечного напряжения;</a:t>
            </a:r>
          </a:p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снижение импульсивности, излишней двигательной ак­тивности, тревоги, агрессии;</a:t>
            </a:r>
          </a:p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 </a:t>
            </a:r>
            <a:r>
              <a:rPr lang="ru-RU" sz="3200" b="1" dirty="0">
                <a:latin typeface="Monotype Corsiva" panose="03010101010201010101" pitchFamily="66" charset="0"/>
              </a:rPr>
              <a:t>р</a:t>
            </a:r>
            <a:r>
              <a:rPr lang="ru-RU" sz="3200" b="1" dirty="0" smtClean="0">
                <a:latin typeface="Monotype Corsiva" panose="03010101010201010101" pitchFamily="66" charset="0"/>
              </a:rPr>
              <a:t>азвитие </a:t>
            </a:r>
            <a:r>
              <a:rPr lang="ru-RU" sz="3200" b="1" dirty="0">
                <a:latin typeface="Monotype Corsiva" panose="03010101010201010101" pitchFamily="66" charset="0"/>
              </a:rPr>
              <a:t>навыков взаимодействия детей друг с другом;</a:t>
            </a:r>
          </a:p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развитие </a:t>
            </a:r>
            <a:r>
              <a:rPr lang="ru-RU" sz="3200" b="1" dirty="0">
                <a:latin typeface="Monotype Corsiva" panose="03010101010201010101" pitchFamily="66" charset="0"/>
              </a:rPr>
              <a:t>внимания, восприятия, речи, воображения;</a:t>
            </a:r>
          </a:p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развитие  </a:t>
            </a:r>
            <a:r>
              <a:rPr lang="ru-RU" sz="3200" b="1" dirty="0">
                <a:latin typeface="Monotype Corsiva" panose="03010101010201010101" pitchFamily="66" charset="0"/>
              </a:rPr>
              <a:t>чувства ритма, общей мелкой моторики, координации движений;</a:t>
            </a:r>
          </a:p>
          <a:p>
            <a:pPr algn="ctr"/>
            <a:r>
              <a:rPr lang="ru-RU" sz="3200" b="1" dirty="0">
                <a:latin typeface="Monotype Corsiva" panose="03010101010201010101" pitchFamily="66" charset="0"/>
              </a:rPr>
              <a:t>	развитие игровых навыков, произвольного поведения.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98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Надя\Desktop\Cute-Crying-Baby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1" y="1268760"/>
            <a:ext cx="5025458" cy="4213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971600" y="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 всё начиналось вот так… 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6718" y="5847131"/>
            <a:ext cx="5511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Пока не появился он…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65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488832" cy="5505792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42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«Истоки способностей и дарования детей — на кончиках их пальцев. От пальцев, образно говоря, идут тончайшие нити — ручейки, которые питают источник творческой мысли. Другими словами, «чем больше мастерства в детской руке, тем умнее ребенок», — утверждал </a:t>
            </a:r>
            <a:r>
              <a:rPr lang="ru-RU" sz="4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В.А.Сухомлинский</a:t>
            </a:r>
            <a:r>
              <a:rPr lang="ru-RU" sz="42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94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>
                <a:solidFill>
                  <a:srgbClr val="FF0000"/>
                </a:solidFill>
                <a:latin typeface="Monotype Corsiva" panose="03010101010201010101" pitchFamily="66" charset="0"/>
              </a:rPr>
              <a:t>Мамонтёнок -сенсорёнок.</a:t>
            </a:r>
            <a:br>
              <a:rPr lang="ru-RU" sz="66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6600" dirty="0"/>
          </a:p>
        </p:txBody>
      </p:sp>
      <p:pic>
        <p:nvPicPr>
          <p:cNvPr id="1027" name="Picture 3" descr="C:\Users\Надя\Desktop\ip3IJl314z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772816"/>
            <a:ext cx="6768752" cy="473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DSC018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дя\Desktop\DSC018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02000" y="-120015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дя\Desktop\DSC018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02000" y="-12001500"/>
            <a:ext cx="8064000" cy="6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дя\Desktop\DSC0189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2065603"/>
            <a:ext cx="4176464" cy="2891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56553" y="3802675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«Цветные камешки»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4928996"/>
            <a:ext cx="3201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Гномики и домики»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4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я\Desktop\DSC018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74" y="1398859"/>
            <a:ext cx="3552394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дя\Desktop\DSC018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2414" y="4063155"/>
            <a:ext cx="3283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Цветные прищепки»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5718447"/>
            <a:ext cx="220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«Палочки» 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76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я\Desktop\DSC018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дя\Desktop\DSC018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068960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92357" y="3958657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«Найди свой дом»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79631" y="5661248"/>
            <a:ext cx="3275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«Веселые картинки»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6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дя\Desktop\DSC018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069846"/>
            <a:ext cx="3565174" cy="2673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дя\Desktop\DSC018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242" y="2516991"/>
            <a:ext cx="3491880" cy="2510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3772440"/>
            <a:ext cx="282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«Завяжи шарик»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4242" y="4972582"/>
            <a:ext cx="3292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Игра: «Бусы для мамочки»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3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520</TotalTime>
  <Words>215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Мамонтёнок -сенсорёнок.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Надя</dc:creator>
  <cp:lastModifiedBy>Надя</cp:lastModifiedBy>
  <cp:revision>35</cp:revision>
  <dcterms:created xsi:type="dcterms:W3CDTF">2016-01-14T17:40:43Z</dcterms:created>
  <dcterms:modified xsi:type="dcterms:W3CDTF">2019-10-19T12:48:24Z</dcterms:modified>
</cp:coreProperties>
</file>