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5" autoAdjust="0"/>
    <p:restoredTop sz="94660"/>
  </p:normalViewPr>
  <p:slideViewPr>
    <p:cSldViewPr>
      <p:cViewPr varScale="1">
        <p:scale>
          <a:sx n="69" d="100"/>
          <a:sy n="69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B97-E723-40CA-91DB-3761C22AB74C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F0D4-80FD-43AE-85FD-EAB45D5D7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7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B97-E723-40CA-91DB-3761C22AB74C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F0D4-80FD-43AE-85FD-EAB45D5D7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95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B97-E723-40CA-91DB-3761C22AB74C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F0D4-80FD-43AE-85FD-EAB45D5D7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348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B97-E723-40CA-91DB-3761C22AB74C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F0D4-80FD-43AE-85FD-EAB45D5D7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301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B97-E723-40CA-91DB-3761C22AB74C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F0D4-80FD-43AE-85FD-EAB45D5D7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314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B97-E723-40CA-91DB-3761C22AB74C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F0D4-80FD-43AE-85FD-EAB45D5D7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244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B97-E723-40CA-91DB-3761C22AB74C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F0D4-80FD-43AE-85FD-EAB45D5D7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185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B97-E723-40CA-91DB-3761C22AB74C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F0D4-80FD-43AE-85FD-EAB45D5D7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210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B97-E723-40CA-91DB-3761C22AB74C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F0D4-80FD-43AE-85FD-EAB45D5D7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441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B97-E723-40CA-91DB-3761C22AB74C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F0D4-80FD-43AE-85FD-EAB45D5D7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43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00B97-E723-40CA-91DB-3761C22AB74C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F0D4-80FD-43AE-85FD-EAB45D5D7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99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00B97-E723-40CA-91DB-3761C22AB74C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9F0D4-80FD-43AE-85FD-EAB45D5D7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71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1960" y="620688"/>
            <a:ext cx="457612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МНОГОФУНКЦИОНАЛЬНОЕ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ДИДАКТИЧЕСКОЕ  ПОСОБИЕ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ДЛЯ РАЗВИТИЯ РЕЧИ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«МИНИ – ОГОРОД»</a:t>
            </a:r>
          </a:p>
          <a:p>
            <a:pPr algn="ctr"/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3842823"/>
            <a:ext cx="36583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ПОДГОТОВИЛА: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УЧИТЕЛЬ – ЛОГОПЕД  МАДОУ № 60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ГАРИПОВА  Л.Р.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44817" y="1718675"/>
            <a:ext cx="5689278" cy="34933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886208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51180"/>
            <a:ext cx="8640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Хорошая речь–важнейшее условие всестороннего развития личности ребенка. Чем богаче и правильнее у ребенка речь, тем легче ему высказывать свои мысли, тем шире его возможности в познании окружающей действительности, содержательнее и полноценнее отношения со сверстниками и взрослыми, тем активнее осуществляется его психическое развитие. 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поиски и совершенствование практических приемов и методов по предупреждению и устранению дефектов речи у дошкольников, в логопедической практике коррекции речи, не утратили своей актуальности и сегодня.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967062"/>
            <a:ext cx="864096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Многофункциональное дидактическое пособие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развития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«МИНИ-ОГОРОД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Всестороннее развитие речи детей дошкольного возраста</a:t>
            </a:r>
          </a:p>
          <a:p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мелкой  моторики;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связной речи и обогащение словаря;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Автоматизация звуков;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Совершенствование тактильного восприятия;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навыков классификации и обобщения;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лексико-грамматических категорий;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навыка звукового анализа слова;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навыка деления слова на слоги;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Совершенствование знаний о овощах и фруктах и употреблении их во множественном числе;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пространственного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восприятия.</a:t>
            </a:r>
          </a:p>
        </p:txBody>
      </p:sp>
    </p:spTree>
    <p:extLst>
      <p:ext uri="{BB962C8B-B14F-4D97-AF65-F5344CB8AC3E}">
        <p14:creationId xmlns:p14="http://schemas.microsoft.com/office/powerpoint/2010/main" val="390319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60648"/>
            <a:ext cx="6911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МЕТОДИЧЕСКИЕ РЕКОМЕНДАЦИИ К ДИДАКТИЧЕСКОМУ ПОСОБИЮ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«МИНИ – ОГОРОД»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0158" y="4869160"/>
            <a:ext cx="22322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ИГРА: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«ЧУДЕСНЫЙ ОГОРОД»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04926" y="1529670"/>
            <a:ext cx="3826166" cy="2152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266" y="882927"/>
            <a:ext cx="2663751" cy="4403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83768" y="5286363"/>
            <a:ext cx="20987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ИГРА: «ДОГАДАЙСЯ, КАКОЙ ОВОЩ»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02845" y="2225946"/>
            <a:ext cx="3717350" cy="2091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848017" y="5661248"/>
            <a:ext cx="19370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ИГРА: «ГУСЕНИЦА – ОБЖОРКА»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12340" y="2382185"/>
            <a:ext cx="3717349" cy="2091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6925512" y="5661248"/>
            <a:ext cx="20910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ИГРА: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«НАВЕДИ  ПОРЯДОК»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04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190" y="5229200"/>
            <a:ext cx="21229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ИГРА: «ПОМОЖЕМ БАБУШКЕ»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21441" y="1334289"/>
            <a:ext cx="4578897" cy="2575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16988" y="1650118"/>
            <a:ext cx="4639324" cy="2609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987824" y="5536977"/>
            <a:ext cx="23759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ИГРА: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«ЗВУК ПОТЕРЯЛСЯ»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46123" y="1929756"/>
            <a:ext cx="4873312" cy="2741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385625" y="5890920"/>
            <a:ext cx="16757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ИГРА: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«ПОСЧИТАЙ»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6123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27720" y="3573016"/>
            <a:ext cx="268855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СПАСИБО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ЗА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ВНИМАНИЕ!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65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93</Words>
  <Application>Microsoft Office PowerPoint</Application>
  <PresentationFormat>Экран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9</cp:revision>
  <dcterms:created xsi:type="dcterms:W3CDTF">2017-10-24T07:02:24Z</dcterms:created>
  <dcterms:modified xsi:type="dcterms:W3CDTF">2017-10-24T18:04:02Z</dcterms:modified>
</cp:coreProperties>
</file>