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0" r:id="rId8"/>
    <p:sldId id="263" r:id="rId9"/>
    <p:sldId id="264" r:id="rId10"/>
    <p:sldId id="265" r:id="rId11"/>
    <p:sldId id="266" r:id="rId12"/>
    <p:sldId id="269" r:id="rId13"/>
    <p:sldId id="271" r:id="rId14"/>
    <p:sldId id="273" r:id="rId15"/>
    <p:sldId id="278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F66D47-55F5-4A63-8B7D-401335E3547D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94FEE7-C82F-44FE-824D-8046DB506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"/>
            <a:ext cx="5328592" cy="10527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«Детский сад № 399» г. о. Самара</a:t>
            </a:r>
            <a:r>
              <a:rPr lang="ru-RU" sz="2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1412776"/>
            <a:ext cx="3384376" cy="47525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дошкольников</a:t>
            </a: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5-6 лет</a:t>
            </a: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«Неизведанный космос….»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6093296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 проекта: Зотова Ю. Н., воспитатель </a:t>
            </a:r>
            <a:endParaRPr lang="ru-RU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Детсад\Космос\anypics.ru-473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196752"/>
            <a:ext cx="5047803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9361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Выкладывание ракеты из счетных палочек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фото космос дети\IMG_20190418_0946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1" y="1628800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«Путешествие в космос»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user\Desktop\фото космос дети\IMG_20190404_1045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3" y="1628801"/>
            <a:ext cx="3672407" cy="2754305"/>
          </a:xfrm>
          <a:prstGeom prst="rect">
            <a:avLst/>
          </a:prstGeom>
          <a:noFill/>
        </p:spPr>
      </p:pic>
      <p:pic>
        <p:nvPicPr>
          <p:cNvPr id="11267" name="Picture 3" descr="C:\Users\user\Desktop\фото космос дети\IMG_20190404_1349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276872"/>
            <a:ext cx="4116965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0"/>
            <a:ext cx="8183880" cy="10527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в группе уголка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«Космос»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фото космос дети\IMG_20190412_0749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124744"/>
            <a:ext cx="5040560" cy="4691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 ракет. Оригами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user\Desktop\фото космос дети\IMG_20190405_1001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12776"/>
            <a:ext cx="3648405" cy="2736304"/>
          </a:xfrm>
          <a:prstGeom prst="rect">
            <a:avLst/>
          </a:prstGeom>
          <a:noFill/>
        </p:spPr>
      </p:pic>
      <p:pic>
        <p:nvPicPr>
          <p:cNvPr id="13315" name="Picture 3" descr="C:\Users\user\Desktop\фото космос дети\IMG_20190405_1008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1844824"/>
            <a:ext cx="4505739" cy="3379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Лепка «Инопланетяне»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user\Desktop\фото космос дети\IMG_20190408_0918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132856"/>
            <a:ext cx="4038930" cy="3029197"/>
          </a:xfrm>
          <a:prstGeom prst="rect">
            <a:avLst/>
          </a:prstGeom>
          <a:noFill/>
        </p:spPr>
      </p:pic>
      <p:pic>
        <p:nvPicPr>
          <p:cNvPr id="14339" name="Picture 3" descr="C:\Users\user\Desktop\фото космос дети\IMG_20190408_1031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348880"/>
            <a:ext cx="3936437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88640"/>
            <a:ext cx="818388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40768"/>
            <a:ext cx="8183880" cy="47525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В ходе реализации проекта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дети узнали много новой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информации о космосе, о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профессии космонавт.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Повысился интерес к проблеме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экологии на планете Земля.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Дети проявили умение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экспериментировать,</a:t>
            </a:r>
          </a:p>
          <a:p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анализировать, делать выводы. </a:t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800" dirty="0" smtClean="0">
                <a:latin typeface="Times New Roman" pitchFamily="18" charset="0"/>
                <a:cs typeface="Times New Roman" pitchFamily="18" charset="0"/>
              </a:rPr>
            </a:br>
            <a:endParaRPr lang="ru-RU" sz="1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7074368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779912" y="1124744"/>
            <a:ext cx="4986136" cy="547260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Интерес к Космосу пробуждается у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человека весьма рано, буквально с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первых шагов. Загадки Вселенной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будоражат воображение всегда, с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раннего детства до старости. Солнце,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Луна, звезды – это одновременно так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близко, и в то же время так далеко.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Вспомните свое детство, как интересно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было смотреть в ночное небо. Как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поддержать интерес ребенка к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неизведанному? Данный проект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направлен на развитие кругозора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детей, формирование у них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познавательной активности, воспитание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патриотических чувств (гордость за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российских космонавтов –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первооткрывателей космоса).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556793"/>
            <a:ext cx="5112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8" name="AutoShape 4" descr="https://defendingrussia.ru/upload/articles/2/2398/main_image/33eb964f38163070950ea41169ae6d39_cropp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470" name="AutoShape 6" descr="https://defendingrussia.ru/upload/articles/2/2398/main_image/33eb964f38163070950ea41169ae6d39_cropp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D:\Мои документы\Детсад\Космос\1248976738_000187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340768"/>
            <a:ext cx="3168352" cy="3758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764704"/>
            <a:ext cx="3888432" cy="57606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краткосрочный.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 недели.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исследовательско-познавательный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старшей группы, воспитатель,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Мои документы\Детсад\Космос\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764704"/>
            <a:ext cx="4752527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992888" cy="18448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знаний и представлений детей о космосе, о профессии космонавт, о планетах солнечной системы.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44824"/>
            <a:ext cx="818388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Развивать познавательный интерес, внимание, память, воображение, логическое мышление, творческие способности.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/>
              <a:t>  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Мои документы\Детсад\Космос\wpapers_ru_Eart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2852936"/>
            <a:ext cx="387043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196752"/>
            <a:ext cx="8153400" cy="24482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80728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1.Сбор материала и информации по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теме проекта.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2.Создание необходимых условий для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реализации проекта.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Мои документы\Детсад\Космос\547986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2204864"/>
            <a:ext cx="4058816" cy="3111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268760"/>
            <a:ext cx="8153400" cy="4896544"/>
          </a:xfrm>
        </p:spPr>
        <p:txBody>
          <a:bodyPr/>
          <a:lstStyle/>
          <a:p>
            <a:r>
              <a:rPr lang="ru-RU" sz="2000" dirty="0" smtClean="0"/>
              <a:t>Беседы, чтение художественной литературы, просмотр презентаций, рассматривание иллюстраций в книгах, дидактические игры</a:t>
            </a:r>
            <a:endParaRPr lang="ru-RU" sz="20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85168" y="-7084168"/>
            <a:ext cx="19495358" cy="1245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C:\Users\user\Desktop\фото космос дети\IMG_20190412_1153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5" y="2348881"/>
            <a:ext cx="3744416" cy="2808312"/>
          </a:xfrm>
          <a:prstGeom prst="rect">
            <a:avLst/>
          </a:prstGeom>
          <a:noFill/>
        </p:spPr>
      </p:pic>
      <p:pic>
        <p:nvPicPr>
          <p:cNvPr id="6147" name="Picture 3" descr="C:\Users\user\Desktop\фото космос дети\IMG_20190404_1044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64022" y="2204864"/>
            <a:ext cx="364840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1916832"/>
            <a:ext cx="3384376" cy="16561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фото космос дети\IMG_20190415_0916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980728"/>
            <a:ext cx="633670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84784"/>
            <a:ext cx="8183880" cy="45502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183880" cy="86409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Составление своих рассказов о космосе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Picture 2" descr="C:\Users\user\Desktop\фото космос дети\IMG_20190415_0922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772816"/>
            <a:ext cx="4536504" cy="4320480"/>
          </a:xfrm>
          <a:prstGeom prst="rect">
            <a:avLst/>
          </a:prstGeom>
          <a:noFill/>
        </p:spPr>
      </p:pic>
      <p:pic>
        <p:nvPicPr>
          <p:cNvPr id="8197" name="Picture 5" descr="C:\Users\user\Desktop\фото космос дети\IMG_20190415_0919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844824"/>
            <a:ext cx="3600400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1521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и экспериментирование с глобусом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фото космос дети\IMG_20190417_1037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628800"/>
            <a:ext cx="5616624" cy="3960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370</TotalTime>
  <Words>267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МБДОУ «Детский сад № 399» г. о. Самара </vt:lpstr>
      <vt:lpstr>Актуальность проекта   </vt:lpstr>
      <vt:lpstr>Слайд 3</vt:lpstr>
      <vt:lpstr>Цель проекта: расширение знаний и представлений детей о космосе, о профессии космонавт, о планетах солнечной системы.  </vt:lpstr>
      <vt:lpstr>Этапы реализации проекта: </vt:lpstr>
      <vt:lpstr> Основной этап</vt:lpstr>
      <vt:lpstr>Слайд 7</vt:lpstr>
      <vt:lpstr>Слайд 8</vt:lpstr>
      <vt:lpstr>Исследование и экспериментирование с глобусом</vt:lpstr>
      <vt:lpstr>Выкладывание ракеты из счетных палочек</vt:lpstr>
      <vt:lpstr>Рисование «Путешествие в космос»</vt:lpstr>
      <vt:lpstr>Оформление в группе уголка «Космос»</vt:lpstr>
      <vt:lpstr>Конструирование ракет. Оригами</vt:lpstr>
      <vt:lpstr>Лепка «Инопланетяне»</vt:lpstr>
      <vt:lpstr>Заключительный этап: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351</cp:revision>
  <dcterms:created xsi:type="dcterms:W3CDTF">2019-04-18T14:21:18Z</dcterms:created>
  <dcterms:modified xsi:type="dcterms:W3CDTF">2019-10-19T05:03:37Z</dcterms:modified>
</cp:coreProperties>
</file>