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56" r:id="rId3"/>
    <p:sldId id="257" r:id="rId4"/>
    <p:sldId id="259" r:id="rId5"/>
    <p:sldId id="258" r:id="rId6"/>
    <p:sldId id="260"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39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3239588-5933-45ED-AAA0-A8334788BFF4}" type="datetimeFigureOut">
              <a:rPr lang="ru-RU" smtClean="0"/>
              <a:t>19.10.2019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8DCFCF1-C57F-45C7-B3CA-404F4CC7CE9A}" type="slidenum">
              <a:rPr lang="ru-RU" smtClean="0"/>
              <a:t>‹#›</a:t>
            </a:fld>
            <a:endParaRPr lang="ru-RU"/>
          </a:p>
        </p:txBody>
      </p:sp>
    </p:spTree>
  </p:cSld>
  <p:clrMapOvr>
    <a:masterClrMapping/>
  </p:clrMapOvr>
  <p:transitio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3239588-5933-45ED-AAA0-A8334788BFF4}" type="datetimeFigureOut">
              <a:rPr lang="ru-RU" smtClean="0"/>
              <a:t>19.10.2019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8DCFCF1-C57F-45C7-B3CA-404F4CC7CE9A}" type="slidenum">
              <a:rPr lang="ru-RU" smtClean="0"/>
              <a:t>‹#›</a:t>
            </a:fld>
            <a:endParaRPr lang="ru-RU"/>
          </a:p>
        </p:txBody>
      </p:sp>
    </p:spTree>
  </p:cSld>
  <p:clrMapOvr>
    <a:masterClrMapping/>
  </p:clrMapOvr>
  <p:transition>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3239588-5933-45ED-AAA0-A8334788BFF4}" type="datetimeFigureOut">
              <a:rPr lang="ru-RU" smtClean="0"/>
              <a:t>19.10.2019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8DCFCF1-C57F-45C7-B3CA-404F4CC7CE9A}" type="slidenum">
              <a:rPr lang="ru-RU" smtClean="0"/>
              <a:t>‹#›</a:t>
            </a:fld>
            <a:endParaRPr lang="ru-RU"/>
          </a:p>
        </p:txBody>
      </p:sp>
    </p:spTree>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3239588-5933-45ED-AAA0-A8334788BFF4}" type="datetimeFigureOut">
              <a:rPr lang="ru-RU" smtClean="0"/>
              <a:t>19.10.2019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8DCFCF1-C57F-45C7-B3CA-404F4CC7CE9A}" type="slidenum">
              <a:rPr lang="ru-RU" smtClean="0"/>
              <a:t>‹#›</a:t>
            </a:fld>
            <a:endParaRPr lang="ru-RU"/>
          </a:p>
        </p:txBody>
      </p:sp>
    </p:spTree>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3239588-5933-45ED-AAA0-A8334788BFF4}" type="datetimeFigureOut">
              <a:rPr lang="ru-RU" smtClean="0"/>
              <a:t>19.10.2019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8DCFCF1-C57F-45C7-B3CA-404F4CC7CE9A}" type="slidenum">
              <a:rPr lang="ru-RU" smtClean="0"/>
              <a:t>‹#›</a:t>
            </a:fld>
            <a:endParaRPr lang="ru-RU"/>
          </a:p>
        </p:txBody>
      </p:sp>
    </p:spTree>
  </p:cSld>
  <p:clrMapOvr>
    <a:masterClrMapping/>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3239588-5933-45ED-AAA0-A8334788BFF4}" type="datetimeFigureOut">
              <a:rPr lang="ru-RU" smtClean="0"/>
              <a:t>19.10.2019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8DCFCF1-C57F-45C7-B3CA-404F4CC7CE9A}" type="slidenum">
              <a:rPr lang="ru-RU" smtClean="0"/>
              <a:t>‹#›</a:t>
            </a:fld>
            <a:endParaRPr lang="ru-RU"/>
          </a:p>
        </p:txBody>
      </p:sp>
    </p:spTree>
  </p:cSld>
  <p:clrMapOvr>
    <a:masterClrMapping/>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3239588-5933-45ED-AAA0-A8334788BFF4}" type="datetimeFigureOut">
              <a:rPr lang="ru-RU" smtClean="0"/>
              <a:t>19.10.2019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8DCFCF1-C57F-45C7-B3CA-404F4CC7CE9A}" type="slidenum">
              <a:rPr lang="ru-RU" smtClean="0"/>
              <a:t>‹#›</a:t>
            </a:fld>
            <a:endParaRPr lang="ru-RU"/>
          </a:p>
        </p:txBody>
      </p:sp>
    </p:spTree>
  </p:cSld>
  <p:clrMapOvr>
    <a:masterClrMapping/>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3239588-5933-45ED-AAA0-A8334788BFF4}" type="datetimeFigureOut">
              <a:rPr lang="ru-RU" smtClean="0"/>
              <a:t>19.10.2019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8DCFCF1-C57F-45C7-B3CA-404F4CC7CE9A}" type="slidenum">
              <a:rPr lang="ru-RU" smtClean="0"/>
              <a:t>‹#›</a:t>
            </a:fld>
            <a:endParaRPr lang="ru-RU"/>
          </a:p>
        </p:txBody>
      </p:sp>
    </p:spTree>
  </p:cSld>
  <p:clrMapOvr>
    <a:masterClrMapping/>
  </p:clrMapOvr>
  <p:transitio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3239588-5933-45ED-AAA0-A8334788BFF4}" type="datetimeFigureOut">
              <a:rPr lang="ru-RU" smtClean="0"/>
              <a:t>19.10.2019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8DCFCF1-C57F-45C7-B3CA-404F4CC7CE9A}" type="slidenum">
              <a:rPr lang="ru-RU" smtClean="0"/>
              <a:t>‹#›</a:t>
            </a:fld>
            <a:endParaRPr lang="ru-RU"/>
          </a:p>
        </p:txBody>
      </p:sp>
    </p:spTree>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3239588-5933-45ED-AAA0-A8334788BFF4}" type="datetimeFigureOut">
              <a:rPr lang="ru-RU" smtClean="0"/>
              <a:t>19.10.2019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8DCFCF1-C57F-45C7-B3CA-404F4CC7CE9A}" type="slidenum">
              <a:rPr lang="ru-RU" smtClean="0"/>
              <a:t>‹#›</a:t>
            </a:fld>
            <a:endParaRPr lang="ru-RU"/>
          </a:p>
        </p:txBody>
      </p:sp>
    </p:spTree>
  </p:cSld>
  <p:clrMapOvr>
    <a:masterClrMapping/>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3239588-5933-45ED-AAA0-A8334788BFF4}" type="datetimeFigureOut">
              <a:rPr lang="ru-RU" smtClean="0"/>
              <a:t>19.10.2019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8DCFCF1-C57F-45C7-B3CA-404F4CC7CE9A}" type="slidenum">
              <a:rPr lang="ru-RU" smtClean="0"/>
              <a:t>‹#›</a:t>
            </a:fld>
            <a:endParaRPr lang="ru-RU"/>
          </a:p>
        </p:txBody>
      </p:sp>
    </p:spTree>
  </p:cSld>
  <p:clrMapOvr>
    <a:masterClrMapping/>
  </p:clrMapOvr>
  <p:transition>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239588-5933-45ED-AAA0-A8334788BFF4}" type="datetimeFigureOut">
              <a:rPr lang="ru-RU" smtClean="0"/>
              <a:t>19.10.2019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DCFCF1-C57F-45C7-B3CA-404F4CC7CE9A}"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dissolv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audio" Target="../media/audio1.wav"/><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video" Target="file:///D:\Downloads\World&#8217;s%20Largest%20Chunk%20_%20Punkin%20Chunkin_%20SuperChunk.mp4"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5373216"/>
          </a:xfrm>
          <a:solidFill>
            <a:srgbClr val="00B0F0"/>
          </a:solidFill>
          <a:ln>
            <a:solidFill>
              <a:srgbClr val="FF0000"/>
            </a:solidFill>
          </a:ln>
        </p:spPr>
        <p:txBody>
          <a:bodyPr>
            <a:normAutofit/>
          </a:bodyPr>
          <a:lstStyle/>
          <a:p>
            <a:r>
              <a:rPr lang="en-US" sz="8000" i="1" dirty="0" err="1" smtClean="0">
                <a:solidFill>
                  <a:srgbClr val="FF0000"/>
                </a:solidFill>
              </a:rPr>
              <a:t>Punkin</a:t>
            </a:r>
            <a:r>
              <a:rPr lang="en-US" sz="8000" i="1" dirty="0" smtClean="0">
                <a:solidFill>
                  <a:srgbClr val="FF0000"/>
                </a:solidFill>
              </a:rPr>
              <a:t> </a:t>
            </a:r>
            <a:r>
              <a:rPr lang="en-US" sz="8000" i="1" dirty="0" err="1" smtClean="0">
                <a:solidFill>
                  <a:srgbClr val="FF0000"/>
                </a:solidFill>
              </a:rPr>
              <a:t>chunkin</a:t>
            </a:r>
            <a:r>
              <a:rPr lang="en-US" sz="8000" i="1" dirty="0" smtClean="0">
                <a:solidFill>
                  <a:srgbClr val="FF0000"/>
                </a:solidFill>
              </a:rPr>
              <a:t> </a:t>
            </a:r>
            <a:endParaRPr lang="ru-RU" sz="8000" i="1" dirty="0">
              <a:solidFill>
                <a:srgbClr val="FF0000"/>
              </a:solidFill>
            </a:endParaRPr>
          </a:p>
        </p:txBody>
      </p:sp>
      <p:pic>
        <p:nvPicPr>
          <p:cNvPr id="4" name="Рисунок 3" descr="Hellouin_21_04144643.jpg"/>
          <p:cNvPicPr>
            <a:picLocks noChangeAspect="1"/>
          </p:cNvPicPr>
          <p:nvPr/>
        </p:nvPicPr>
        <p:blipFill>
          <a:blip r:embed="rId2" cstate="print"/>
          <a:stretch>
            <a:fillRect/>
          </a:stretch>
        </p:blipFill>
        <p:spPr>
          <a:xfrm>
            <a:off x="5057147" y="188640"/>
            <a:ext cx="3923928" cy="5033664"/>
          </a:xfrm>
          <a:prstGeom prst="rect">
            <a:avLst/>
          </a:prstGeom>
        </p:spPr>
        <p:style>
          <a:lnRef idx="3">
            <a:schemeClr val="lt1"/>
          </a:lnRef>
          <a:fillRef idx="1">
            <a:schemeClr val="accent4"/>
          </a:fillRef>
          <a:effectRef idx="1">
            <a:schemeClr val="accent4"/>
          </a:effectRef>
          <a:fontRef idx="minor">
            <a:schemeClr val="lt1"/>
          </a:fontRef>
        </p:style>
      </p:pic>
      <p:sp>
        <p:nvSpPr>
          <p:cNvPr id="3" name="Текст 2"/>
          <p:cNvSpPr>
            <a:spLocks noGrp="1"/>
          </p:cNvSpPr>
          <p:nvPr>
            <p:ph type="body" idx="1"/>
          </p:nvPr>
        </p:nvSpPr>
        <p:spPr>
          <a:xfrm>
            <a:off x="0" y="5229200"/>
            <a:ext cx="9144000" cy="1628800"/>
          </a:xfrm>
          <a:solidFill>
            <a:srgbClr val="00B0F0"/>
          </a:solidFill>
        </p:spPr>
        <p:txBody>
          <a:bodyPr>
            <a:normAutofit/>
          </a:bodyPr>
          <a:lstStyle/>
          <a:p>
            <a:r>
              <a:rPr lang="ru-RU" sz="5100" b="1" i="1" dirty="0" smtClean="0">
                <a:solidFill>
                  <a:srgbClr val="FF0000"/>
                </a:solidFill>
              </a:rPr>
              <a:t>МБОУ </a:t>
            </a:r>
            <a:r>
              <a:rPr lang="ru-RU" sz="5100" b="1" i="1" dirty="0" smtClean="0">
                <a:solidFill>
                  <a:srgbClr val="FF0000"/>
                </a:solidFill>
              </a:rPr>
              <a:t>СОШ г.Киров</a:t>
            </a:r>
            <a:r>
              <a:rPr lang="ru-RU" dirty="0" smtClean="0"/>
              <a:t>а </a:t>
            </a:r>
            <a:endParaRPr lang="ru-RU"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05-58497-f.jpg"/>
          <p:cNvPicPr>
            <a:picLocks noChangeAspect="1"/>
          </p:cNvPicPr>
          <p:nvPr/>
        </p:nvPicPr>
        <p:blipFill>
          <a:blip r:embed="rId3" cstate="print"/>
          <a:stretch>
            <a:fillRect/>
          </a:stretch>
        </p:blipFill>
        <p:spPr>
          <a:xfrm>
            <a:off x="0" y="0"/>
            <a:ext cx="9144000" cy="6858000"/>
          </a:xfrm>
          <a:prstGeom prst="rect">
            <a:avLst/>
          </a:prstGeom>
        </p:spPr>
      </p:pic>
      <p:pic>
        <p:nvPicPr>
          <p:cNvPr id="7" name="j0214098.wav">
            <a:hlinkClick r:id="" action="ppaction://media"/>
          </p:cNvPr>
          <p:cNvPicPr>
            <a:picLocks noRot="1" noChangeAspect="1"/>
          </p:cNvPicPr>
          <p:nvPr>
            <a:wavAudioFile r:embed="rId1" name="j0214098.wav"/>
          </p:nvPr>
        </p:nvPicPr>
        <p:blipFill>
          <a:blip r:embed="rId4" cstate="print"/>
          <a:stretch>
            <a:fillRect/>
          </a:stretch>
        </p:blipFill>
        <p:spPr>
          <a:xfrm>
            <a:off x="4449763" y="3306763"/>
            <a:ext cx="244475" cy="244475"/>
          </a:xfrm>
          <a:prstGeom prst="rect">
            <a:avLst/>
          </a:prstGeom>
        </p:spPr>
      </p:pic>
    </p:spTree>
  </p:cSld>
  <p:clrMapOvr>
    <a:masterClrMapping/>
  </p:clrMapOvr>
  <p:transition>
    <p:dissolve/>
  </p:transition>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745" fill="hold"/>
                                        <p:tgtEl>
                                          <p:spTgt spid="7"/>
                                        </p:tgtEl>
                                      </p:cBhvr>
                                    </p:cmd>
                                  </p:childTnLst>
                                </p:cTn>
                              </p:par>
                            </p:childTnLst>
                          </p:cTn>
                        </p:par>
                      </p:childTnLst>
                    </p:cTn>
                  </p:par>
                </p:childTnLst>
              </p:cTn>
              <p:nextCondLst>
                <p:cond evt="onClick" delay="0">
                  <p:tgtEl>
                    <p:spTgt spid="7"/>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V="1">
            <a:off x="457200" y="228919"/>
            <a:ext cx="7859216" cy="45719"/>
          </a:xfrm>
        </p:spPr>
        <p:txBody>
          <a:bodyPr>
            <a:normAutofit fontScale="90000"/>
          </a:bodyPr>
          <a:lstStyle/>
          <a:p>
            <a:endParaRPr lang="ru-RU" dirty="0"/>
          </a:p>
        </p:txBody>
      </p:sp>
      <p:sp>
        <p:nvSpPr>
          <p:cNvPr id="3" name="Содержимое 2"/>
          <p:cNvSpPr>
            <a:spLocks noGrp="1"/>
          </p:cNvSpPr>
          <p:nvPr>
            <p:ph idx="1"/>
          </p:nvPr>
        </p:nvSpPr>
        <p:spPr>
          <a:xfrm>
            <a:off x="0" y="0"/>
            <a:ext cx="9144000" cy="6858000"/>
          </a:xfrm>
          <a:solidFill>
            <a:schemeClr val="accent6">
              <a:lumMod val="75000"/>
            </a:schemeClr>
          </a:solidFill>
        </p:spPr>
        <p:txBody>
          <a:bodyPr>
            <a:normAutofit fontScale="92500" lnSpcReduction="20000"/>
          </a:bodyPr>
          <a:lstStyle/>
          <a:p>
            <a:pPr marL="514350" indent="-514350">
              <a:buFont typeface="+mj-lt"/>
              <a:buAutoNum type="romanLcPeriod"/>
            </a:pPr>
            <a:r>
              <a:rPr lang="ru-RU" sz="2800" b="1" i="1" dirty="0">
                <a:solidFill>
                  <a:srgbClr val="C00000"/>
                </a:solidFill>
              </a:rPr>
              <a:t>Каждый год, когда стебли кукурузы поднимаются к небу и листья желтеют, люди в Соединённых Штатах часто съезжаются на фермы, чтобы посетить осенние фестивали. Большинство мероприятий на этих фестивалях — семейные. Можно кататься на возу, выбирать тыквы, гулять по лабиринтам из кукурузы, дегустировать сидр, играть с домашними животными во дворе и в таком духе</a:t>
            </a:r>
            <a:r>
              <a:rPr lang="ru-RU" sz="2800" dirty="0" smtClean="0">
                <a:solidFill>
                  <a:srgbClr val="C00000"/>
                </a:solidFill>
              </a:rPr>
              <a:t>.</a:t>
            </a:r>
          </a:p>
          <a:p>
            <a:pPr marL="514350" indent="-514350">
              <a:buFont typeface="+mj-lt"/>
              <a:buAutoNum type="romanLcPeriod"/>
            </a:pPr>
            <a:r>
              <a:rPr lang="ru-RU" sz="2400" dirty="0"/>
              <a:t/>
            </a:r>
            <a:br>
              <a:rPr lang="ru-RU" sz="2400" dirty="0"/>
            </a:br>
            <a:r>
              <a:rPr lang="en-US" sz="3600" b="1" i="1" dirty="0" smtClean="0">
                <a:solidFill>
                  <a:schemeClr val="tx1">
                    <a:lumMod val="95000"/>
                    <a:lumOff val="5000"/>
                  </a:schemeClr>
                </a:solidFill>
              </a:rPr>
              <a:t>Every </a:t>
            </a:r>
            <a:r>
              <a:rPr lang="en-US" sz="3600" b="1" i="1" dirty="0">
                <a:solidFill>
                  <a:schemeClr val="tx1">
                    <a:lumMod val="95000"/>
                    <a:lumOff val="5000"/>
                  </a:schemeClr>
                </a:solidFill>
              </a:rPr>
              <a:t>year as corn stalks rise to the sky and the leaves turn yellow, people in the United States often come to farms to visit autumn festivals. Most of the events at these festivals are family events. You can ride on the cart, choose pumpkins, walk the corn maze, sample cider, play with your Pets in the yard and stuff like that</a:t>
            </a:r>
            <a:r>
              <a:rPr lang="en-US" sz="3600" dirty="0">
                <a:solidFill>
                  <a:schemeClr val="tx1">
                    <a:lumMod val="95000"/>
                    <a:lumOff val="5000"/>
                  </a:schemeClr>
                </a:solidFill>
              </a:rPr>
              <a:t>.</a:t>
            </a:r>
            <a:endParaRPr lang="ru-RU" sz="3600" dirty="0">
              <a:solidFill>
                <a:schemeClr val="tx1">
                  <a:lumMod val="95000"/>
                  <a:lumOff val="5000"/>
                </a:schemeClr>
              </a:solidFill>
            </a:endParaRPr>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350898553_ray-villafane-pumpkins-7.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
            <a:ext cx="9144000" cy="3416320"/>
          </a:xfrm>
          <a:prstGeom prst="rect">
            <a:avLst/>
          </a:prstGeom>
          <a:solidFill>
            <a:schemeClr val="accent6">
              <a:lumMod val="75000"/>
            </a:schemeClr>
          </a:solidFill>
        </p:spPr>
        <p:txBody>
          <a:bodyPr wrap="square">
            <a:spAutoFit/>
          </a:bodyPr>
          <a:lstStyle/>
          <a:p>
            <a:pPr>
              <a:buFont typeface="Wingdings" pitchFamily="2" charset="2"/>
              <a:buChar char="q"/>
            </a:pPr>
            <a:r>
              <a:rPr lang="ru-RU" sz="2400" b="1" i="1" dirty="0" smtClean="0">
                <a:solidFill>
                  <a:srgbClr val="C00000"/>
                </a:solidFill>
              </a:rPr>
              <a:t>Но что действительно выделяет некоторые из этих осенних мероприятий, так это желание посетителей наблюдать как тыквы (эти безвредные полезные плоды) взрывают в воздухе и запускают на большие расстояния на сельскохозяйственных угодьях. Есть несколько способов как достичь этого, чтобы удовлетворить толпу: с помощью воздушных пушек, катапульты или машин с помощью раскручивания и центробежной силы. Единственные, кто не веселятся от всей души в это время — это, пожалуй, тыквы.</a:t>
            </a:r>
            <a:endParaRPr lang="ru-RU" sz="2400" b="1" i="1" dirty="0">
              <a:solidFill>
                <a:srgbClr val="C00000"/>
              </a:solidFill>
            </a:endParaRPr>
          </a:p>
        </p:txBody>
      </p:sp>
      <p:sp>
        <p:nvSpPr>
          <p:cNvPr id="3" name="Прямоугольник 2"/>
          <p:cNvSpPr/>
          <p:nvPr/>
        </p:nvSpPr>
        <p:spPr>
          <a:xfrm>
            <a:off x="0" y="3429000"/>
            <a:ext cx="9144000" cy="3046988"/>
          </a:xfrm>
          <a:prstGeom prst="rect">
            <a:avLst/>
          </a:prstGeom>
          <a:solidFill>
            <a:schemeClr val="accent6">
              <a:lumMod val="75000"/>
            </a:schemeClr>
          </a:solidFill>
        </p:spPr>
        <p:txBody>
          <a:bodyPr wrap="square">
            <a:spAutoFit/>
          </a:bodyPr>
          <a:lstStyle/>
          <a:p>
            <a:r>
              <a:rPr lang="en-US" sz="2400" b="1" i="1" dirty="0"/>
              <a:t>But what really makes some of these fall events stand out is the desire of visitors to watch pumpkins (these harmless healthy fruits) explode in the air and launch over long distances on farmland. There are several ways to achieve this, to satisfy the crowd: with the help of air guns, catapults or machines with the help of unwinding and centrifugal force. The only one not having fun heartily this time, perhaps, is the pumpkin.</a:t>
            </a:r>
            <a:endParaRPr lang="ru-RU" sz="2400" b="1" i="1" dirty="0"/>
          </a:p>
        </p:txBody>
      </p:sp>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21130461d3cd54c9328550fad7ba0ee.jpg"/>
          <p:cNvPicPr>
            <a:picLocks noChangeAspect="1"/>
          </p:cNvPicPr>
          <p:nvPr/>
        </p:nvPicPr>
        <p:blipFill>
          <a:blip r:embed="rId2" cstate="print"/>
          <a:stretch>
            <a:fillRect/>
          </a:stretch>
        </p:blipFill>
        <p:spPr>
          <a:xfrm>
            <a:off x="-1" y="0"/>
            <a:ext cx="5951929" cy="4077072"/>
          </a:xfrm>
          <a:prstGeom prst="rect">
            <a:avLst/>
          </a:prstGeom>
        </p:spPr>
      </p:pic>
      <p:pic>
        <p:nvPicPr>
          <p:cNvPr id="3" name="Рисунок 2" descr="article_id_50103_RundownID_1748_RowID_39677.jpg"/>
          <p:cNvPicPr>
            <a:picLocks noChangeAspect="1"/>
          </p:cNvPicPr>
          <p:nvPr/>
        </p:nvPicPr>
        <p:blipFill>
          <a:blip r:embed="rId3" cstate="print"/>
          <a:stretch>
            <a:fillRect/>
          </a:stretch>
        </p:blipFill>
        <p:spPr>
          <a:xfrm>
            <a:off x="3491880" y="3004290"/>
            <a:ext cx="5652120" cy="3853710"/>
          </a:xfrm>
          <a:prstGeom prst="rect">
            <a:avLst/>
          </a:prstGeom>
        </p:spPr>
      </p:pic>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World’s Largest Chunk _ Punkin Chunkin_ SuperChunk.mp4">
            <a:hlinkClick r:id="" action="ppaction://media"/>
          </p:cNvPr>
          <p:cNvPicPr>
            <a:picLocks noGrp="1" noRot="1" noChangeAspect="1"/>
          </p:cNvPicPr>
          <p:nvPr>
            <p:ph idx="1"/>
            <a:videoFile r:link="rId1"/>
          </p:nvPr>
        </p:nvPicPr>
        <p:blipFill>
          <a:blip r:embed="rId3" cstate="print"/>
          <a:stretch>
            <a:fillRect/>
          </a:stretch>
        </p:blipFill>
        <p:spPr>
          <a:xfrm>
            <a:off x="0" y="0"/>
            <a:ext cx="9144000" cy="6858000"/>
          </a:xfrm>
          <a:prstGeom prst="rect">
            <a:avLst/>
          </a:prstGeo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956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Начальная">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Базовая">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TotalTime>
  <Words>232</Words>
  <Application>Microsoft Office PowerPoint</Application>
  <PresentationFormat>Экран (4:3)</PresentationFormat>
  <Paragraphs>6</Paragraphs>
  <Slides>7</Slides>
  <Notes>0</Notes>
  <HiddenSlides>0</HiddenSlides>
  <MMClips>2</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Тема Office</vt:lpstr>
      <vt:lpstr>Punkin chunkin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Reanimator Extreme Edition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kab22</cp:lastModifiedBy>
  <cp:revision>8</cp:revision>
  <dcterms:created xsi:type="dcterms:W3CDTF">2019-02-04T16:43:38Z</dcterms:created>
  <dcterms:modified xsi:type="dcterms:W3CDTF">2019-10-18T23:09:07Z</dcterms:modified>
</cp:coreProperties>
</file>