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71" r:id="rId4"/>
    <p:sldId id="301" r:id="rId5"/>
    <p:sldId id="280" r:id="rId6"/>
    <p:sldId id="302" r:id="rId7"/>
    <p:sldId id="279" r:id="rId8"/>
    <p:sldId id="278" r:id="rId9"/>
    <p:sldId id="277" r:id="rId10"/>
    <p:sldId id="288" r:id="rId11"/>
    <p:sldId id="289" r:id="rId12"/>
    <p:sldId id="290" r:id="rId13"/>
    <p:sldId id="291" r:id="rId14"/>
    <p:sldId id="292" r:id="rId15"/>
    <p:sldId id="297" r:id="rId16"/>
    <p:sldId id="296" r:id="rId17"/>
    <p:sldId id="295" r:id="rId18"/>
    <p:sldId id="293" r:id="rId19"/>
    <p:sldId id="294" r:id="rId20"/>
    <p:sldId id="298" r:id="rId21"/>
    <p:sldId id="299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8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7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1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26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25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56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13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5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4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79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34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32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55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70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51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38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343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19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569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9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97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017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373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0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3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7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18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5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1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0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4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5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27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658" y="1091386"/>
            <a:ext cx="7966364" cy="1656184"/>
          </a:xfrm>
        </p:spPr>
        <p:txBody>
          <a:bodyPr>
            <a:noAutofit/>
          </a:bodyPr>
          <a:lstStyle/>
          <a:p>
            <a:r>
              <a:rPr lang="ru-RU" sz="4800" b="1" spc="150" dirty="0" smtClean="0">
                <a:ln w="19050" cmpd="sng">
                  <a:solidFill>
                    <a:srgbClr val="194B32">
                      <a:alpha val="54902"/>
                    </a:srgbClr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latin typeface="a_BodoniNova" pitchFamily="18" charset="-52"/>
              </a:rPr>
              <a:t>ПАВЛОВОПОСАДСКИЕ ПЛАТКИ</a:t>
            </a:r>
            <a:endParaRPr lang="ru-RU" sz="4800" b="1" spc="150" dirty="0">
              <a:ln w="19050" cmpd="sng">
                <a:solidFill>
                  <a:srgbClr val="194B32">
                    <a:alpha val="54902"/>
                  </a:srgbClr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latin typeface="a_BodoniNova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3632" y="4293096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Автор шаблона: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Ранько Елена Алексеевна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учитель начальных классов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МАОУ лицей №21 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г. Иваново</a:t>
            </a:r>
          </a:p>
        </p:txBody>
      </p:sp>
      <p:pic>
        <p:nvPicPr>
          <p:cNvPr id="8" name="Рисунок 7" descr="1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19736" y="980728"/>
            <a:ext cx="1872208" cy="439996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5965" y="2927345"/>
            <a:ext cx="2931630" cy="2996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34736" y="2780124"/>
            <a:ext cx="3047955" cy="3144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59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4873" y="459709"/>
            <a:ext cx="66640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Между пионами добавим астры: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2436" y="1399310"/>
            <a:ext cx="5195455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5722" y="1399310"/>
            <a:ext cx="2885078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90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964" y="445854"/>
            <a:ext cx="6830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Теперь изобразим листики астр: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6291" y="1357745"/>
            <a:ext cx="5223164" cy="489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9675" y="1378525"/>
            <a:ext cx="3394364" cy="2424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267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1709" y="487510"/>
            <a:ext cx="9434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 центр нашего будущего платка поместим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3 незабудки: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Таська\Desktop\презентации по ИЗО\img08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9817" y="1565565"/>
            <a:ext cx="5195455" cy="489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Таська\Desktop\презентации по ИЗО\img08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0909" y="1687839"/>
            <a:ext cx="3404231" cy="3271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273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8353" y="515035"/>
            <a:ext cx="3803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Нарисуем листики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2944" y="1260763"/>
            <a:ext cx="5237019" cy="486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9041" y="1260763"/>
            <a:ext cx="3684051" cy="3740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403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1964" y="4320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Закрашиваем центральную часть пиона розовым цветом: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2108" y="1632329"/>
            <a:ext cx="5084620" cy="4765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8390" y="1632329"/>
            <a:ext cx="3816388" cy="323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59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0" y="473655"/>
            <a:ext cx="89777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Остальные лепестки закрашиваем более тёмным розовым: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9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5237" y="1673984"/>
            <a:ext cx="5112327" cy="4752109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962" y="1673984"/>
            <a:ext cx="3390468" cy="3270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521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418145"/>
            <a:ext cx="7495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Незабудки делаем синего цвета: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9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1491" y="1161457"/>
            <a:ext cx="5195455" cy="4793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9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0290" y="1551709"/>
            <a:ext cx="3311237" cy="3311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86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378" y="528890"/>
            <a:ext cx="43486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Астры – фиолетовые: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9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6800" y="1399309"/>
            <a:ext cx="5056909" cy="4793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9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0997" y="1399309"/>
            <a:ext cx="4308013" cy="2452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655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67890" y="473563"/>
            <a:ext cx="76061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Добавляем астрам жёлтую середину: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Picture 2" descr="C:\Users\Таська\Desktop\презентации по ИЗО\img09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1490" y="1343892"/>
            <a:ext cx="5181601" cy="4835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Таська\Desktop\презентации по ИЗО\img09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26732" y="1514474"/>
            <a:ext cx="4047304" cy="2214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6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0288" y="457111"/>
            <a:ext cx="71723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Закрашиваем фон жёлтым цветом. Наш платок готов!!!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2" descr="C:\Users\Таська\Desktop\презентации по ИЗО\img09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5502" y="1657440"/>
            <a:ext cx="4506962" cy="474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60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70364" y="562828"/>
            <a:ext cx="7689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Palatino Linotype"/>
                <a:ea typeface="+mj-ea"/>
                <a:cs typeface="+mj-cs"/>
              </a:rPr>
              <a:t>Схемы расположения узора на платке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051" y="1163757"/>
            <a:ext cx="2639313" cy="299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721" y="1163757"/>
            <a:ext cx="2840558" cy="29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6246" y="4281054"/>
            <a:ext cx="2491863" cy="245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0399" y="1163757"/>
            <a:ext cx="2874124" cy="29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7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6096000" y="560585"/>
            <a:ext cx="4738255" cy="852580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Вы можете использовать данное оформление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для создания своих презентаций, но в своей презентации вы должны указать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автора шаблона: </a:t>
            </a:r>
          </a:p>
          <a:p>
            <a:pPr>
              <a:spcBef>
                <a:spcPts val="0"/>
              </a:spcBef>
              <a:buNone/>
            </a:pP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Ранько Елена Алексеевна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учитель начальных классов 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МАОУ лицей №21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г. Иваново</a:t>
            </a:r>
          </a:p>
          <a:p>
            <a:pPr algn="ctr">
              <a:spcBef>
                <a:spcPts val="0"/>
              </a:spcBef>
              <a:buNone/>
            </a:pPr>
            <a:endParaRPr lang="ru-RU" sz="2800" b="1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Сайт: 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hlinkClick r:id="rId2"/>
              </a:rPr>
              <a:t>http://elenaranko.ucoz.ru/</a:t>
            </a:r>
            <a:r>
              <a:rPr lang="ru-RU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</p:txBody>
      </p:sp>
      <p:pic>
        <p:nvPicPr>
          <p:cNvPr id="3074" name="Picture 2" descr="https://pics.meshok.net/pics/3008184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79939" y="858982"/>
            <a:ext cx="4202461" cy="523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 rot="20012620">
            <a:off x="453080" y="1923349"/>
            <a:ext cx="7436266" cy="1840246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1050" b="1" i="1" kern="10" dirty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9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5400" b="1" i="1" kern="10" dirty="0">
              <a:ln w="12700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96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9910" y="5726668"/>
            <a:ext cx="6962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Составил: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старший воспитатель Черкасова О.В.</a:t>
            </a:r>
          </a:p>
        </p:txBody>
      </p:sp>
    </p:spTree>
    <p:extLst>
      <p:ext uri="{BB962C8B-B14F-4D97-AF65-F5344CB8AC3E}">
        <p14:creationId xmlns:p14="http://schemas.microsoft.com/office/powerpoint/2010/main" val="12489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345" y="37658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Сегодня мы с вами будем рисовать вот такой платок: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9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3041" y="1576910"/>
            <a:ext cx="4883759" cy="5195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284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2164415" y="2130661"/>
            <a:ext cx="7489825" cy="23050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Удачной работы!</a:t>
            </a:r>
          </a:p>
        </p:txBody>
      </p:sp>
    </p:spTree>
    <p:extLst>
      <p:ext uri="{BB962C8B-B14F-4D97-AF65-F5344CB8AC3E}">
        <p14:creationId xmlns:p14="http://schemas.microsoft.com/office/powerpoint/2010/main" val="197832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84073" y="364307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Для начала мы начертим квадрат: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Таська\Desktop\презентации по ИЗО\img07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6145" y="1704109"/>
            <a:ext cx="5250873" cy="493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902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6509" y="406055"/>
            <a:ext cx="9601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Теперь в одном из углов начинаем изображать цветок пиона, его центральную часть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(обязательно под наклоном):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20982" y="2327564"/>
            <a:ext cx="4447310" cy="3934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6616" y="1975715"/>
            <a:ext cx="3062404" cy="3122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68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3309" y="336598"/>
            <a:ext cx="70242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Снизу добавим 3 лепестка: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img08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5345" y="1690255"/>
            <a:ext cx="4733237" cy="459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Таська\Desktop\презентации по ИЗО\img08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9417" y="1690255"/>
            <a:ext cx="3658792" cy="3546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3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68582" y="432183"/>
            <a:ext cx="100168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 верхней части дорисуем 6 небольших лепестков.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  этом рисование пиона</a:t>
            </a:r>
            <a:r>
              <a:rPr kumimoji="0" lang="ru-RU" sz="3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заканчивается: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2" descr="C:\Users\Таська\Desktop\презентации по ИЗО\img08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9527" y="2258291"/>
            <a:ext cx="3920836" cy="4003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Таська\Desktop\презентации по ИЗО\img08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5585" y="2258291"/>
            <a:ext cx="3159470" cy="3172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855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7490" y="44585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Изобразим ещё 3 пиона, по одному цветку в каждом углу: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Таська\Desktop\презентации по ИЗО\img08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6145" y="1759527"/>
            <a:ext cx="5209310" cy="490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678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199</Words>
  <Application>Microsoft Office PowerPoint</Application>
  <PresentationFormat>Широкоэкранный</PresentationFormat>
  <Paragraphs>39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a_BodoniNova</vt:lpstr>
      <vt:lpstr>Arial</vt:lpstr>
      <vt:lpstr>Calibri</vt:lpstr>
      <vt:lpstr>Impact</vt:lpstr>
      <vt:lpstr>Palatino Linotype</vt:lpstr>
      <vt:lpstr>Times New Roman</vt:lpstr>
      <vt:lpstr>1_Тема Office</vt:lpstr>
      <vt:lpstr>2_Тема Office</vt:lpstr>
      <vt:lpstr>3_Тема Office</vt:lpstr>
      <vt:lpstr>ПАВЛОВОПОСАДСКИЕ ПЛАТКИ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ПАВЛОПАСАДСКИЕ ПЛАТКИ</dc:title>
  <dc:creator>1</dc:creator>
  <cp:lastModifiedBy>Acer</cp:lastModifiedBy>
  <cp:revision>23</cp:revision>
  <dcterms:created xsi:type="dcterms:W3CDTF">2019-01-23T10:11:33Z</dcterms:created>
  <dcterms:modified xsi:type="dcterms:W3CDTF">2019-10-19T09:38:39Z</dcterms:modified>
</cp:coreProperties>
</file>