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76" r:id="rId14"/>
    <p:sldId id="277" r:id="rId15"/>
    <p:sldId id="267" r:id="rId16"/>
    <p:sldId id="274" r:id="rId17"/>
    <p:sldId id="268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829D8-2931-4C7B-B8D6-A08B1D0F2151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4B79A-3DEE-4DEC-8821-914279DBF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943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4E83D3-5F9F-45A7-BE56-CB6A211D08F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5684168" cy="129614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000" dirty="0" smtClean="0"/>
              <a:t>Родительское собрание</a:t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916832"/>
            <a:ext cx="5560715" cy="1584176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« Роль родителей в трудовом воспитании дошкольника»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4" descr="C:\Documents and Settings\Admin\Рабочий стол\род.собание картинки\im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3284984"/>
            <a:ext cx="42830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571999" y="6237312"/>
            <a:ext cx="430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Подготовили: воспитатель Рагимова Т.Н.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73325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- Где любовь и совет, там и горя нет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Добрая семья прибавит разума-ума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Дерево держится корнями, а человек семьей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Дом согревает не печь, а любовь и согласие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Если в семье живёт старец, значит, в семье есть драгоценность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Нет такого дружка, как родная матушка, да родимый батюшка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Родители трудолюбивы — и дети не ленивы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Счастье родителей — честность и трудолюбие детей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У милого дитяти много ласковых имен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 Дитятко – словно тесто: что замесил, то и выросло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Народная мудрость: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:\Documents and Settings\Admin\Рабочий стол\род.собание картинки\x_119a857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2857500"/>
            <a:ext cx="320198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147248" cy="5186976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4000" b="1" dirty="0" smtClean="0"/>
              <a:t>«Какой труд в семье вы считаете посильным (необходимым) для своего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4000" b="1" dirty="0" smtClean="0"/>
              <a:t>           ребенка?»</a:t>
            </a:r>
          </a:p>
          <a:p>
            <a:pPr algn="ctr" eaLnBrk="1" hangingPunct="1">
              <a:buFont typeface="Arial" charset="0"/>
              <a:buNone/>
            </a:pPr>
            <a:endParaRPr lang="ru-RU" sz="4000" b="1" dirty="0" smtClean="0"/>
          </a:p>
          <a:p>
            <a:pPr algn="ctr" eaLnBrk="1" hangingPunct="1">
              <a:buFont typeface="Arial" charset="0"/>
              <a:buNone/>
            </a:pPr>
            <a:r>
              <a:rPr lang="ru-RU" sz="4000" b="1" dirty="0" smtClean="0"/>
              <a:t>  </a:t>
            </a:r>
          </a:p>
          <a:p>
            <a:pPr algn="ctr" eaLnBrk="1" hangingPunct="1">
              <a:buFont typeface="Arial" charset="0"/>
              <a:buNone/>
            </a:pPr>
            <a:endParaRPr lang="ru-RU" sz="4000" b="1" dirty="0" smtClean="0"/>
          </a:p>
          <a:p>
            <a:pPr algn="ctr" eaLnBrk="1" hangingPunct="1">
              <a:buFont typeface="Arial" charset="0"/>
              <a:buNone/>
            </a:pPr>
            <a:r>
              <a:rPr lang="ru-RU" sz="4000" b="1" dirty="0" smtClean="0"/>
              <a:t>                             «</a:t>
            </a:r>
            <a:r>
              <a:rPr lang="ru-RU" sz="4000" b="1" dirty="0" smtClean="0"/>
              <a:t>Труд - </a:t>
            </a:r>
            <a:r>
              <a:rPr lang="ru-RU" sz="4000" b="1" dirty="0" smtClean="0"/>
              <a:t>необходимость  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                        или обязанность?»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Обсуждение дискуссий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Documents and Settings\Admin\Рабочий стол\род.собание картинки\edit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0" y="714375"/>
            <a:ext cx="50006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566124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Правильно ли вы оцениваете результаты труда своих детей.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Имеет ли ребенок трудовые обязанности в семье?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Как он относится к выполнению своих обязанностей?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Поощряете ли вы ребенка за выполнение им своих обязанностей?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 Наказываете ли вы ребенка, если он не выполняет своих обязанностей?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5. Привлекаете ли вы ребенка к совместной работе?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6. Есть ли в семье разногласия по поводу трудового воспитания?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7. Какой труд вы считаете предпочтительным для вашего ребенка?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24744"/>
          </a:xfrm>
        </p:spPr>
        <p:txBody>
          <a:bodyPr/>
          <a:lstStyle/>
          <a:p>
            <a:pPr eaLnBrk="1" hangingPunct="1"/>
            <a:r>
              <a:rPr lang="ru-RU" dirty="0" smtClean="0"/>
              <a:t>  </a:t>
            </a:r>
            <a:r>
              <a:rPr lang="ru-RU" sz="4000" b="1" dirty="0" smtClean="0">
                <a:solidFill>
                  <a:schemeClr val="tx1"/>
                </a:solidFill>
              </a:rPr>
              <a:t>Анкета для родителей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5184576"/>
          </a:xfrm>
        </p:spPr>
        <p:txBody>
          <a:bodyPr>
            <a:normAutofit fontScale="92500" lnSpcReduction="20000"/>
          </a:bodyPr>
          <a:lstStyle/>
          <a:p>
            <a:pPr algn="ctr" fontAlgn="base">
              <a:buNone/>
            </a:pPr>
            <a:r>
              <a:rPr lang="ru-RU" sz="4200" b="1" i="1" cap="all" dirty="0" smtClean="0">
                <a:solidFill>
                  <a:schemeClr val="tx1"/>
                </a:solidFill>
              </a:rPr>
              <a:t>познакомьте ребенка </a:t>
            </a:r>
            <a:endParaRPr lang="ru-RU" sz="4200" b="1" i="1" cap="all" dirty="0" smtClean="0">
              <a:solidFill>
                <a:schemeClr val="tx1"/>
              </a:solidFill>
            </a:endParaRPr>
          </a:p>
          <a:p>
            <a:pPr algn="ctr" fontAlgn="base">
              <a:buNone/>
            </a:pPr>
            <a:r>
              <a:rPr lang="ru-RU" sz="4200" b="1" i="1" cap="all" dirty="0" smtClean="0">
                <a:solidFill>
                  <a:schemeClr val="tx1"/>
                </a:solidFill>
              </a:rPr>
              <a:t>с </a:t>
            </a:r>
            <a:r>
              <a:rPr lang="ru-RU" sz="4200" b="1" i="1" cap="all" dirty="0" smtClean="0">
                <a:solidFill>
                  <a:schemeClr val="tx1"/>
                </a:solidFill>
              </a:rPr>
              <a:t>правилами</a:t>
            </a:r>
            <a:r>
              <a:rPr lang="ru-RU" sz="4200" b="1" i="1" cap="all" dirty="0" smtClean="0">
                <a:solidFill>
                  <a:schemeClr val="tx1"/>
                </a:solidFill>
              </a:rPr>
              <a:t>:</a:t>
            </a:r>
          </a:p>
          <a:p>
            <a:pPr fontAlgn="base">
              <a:buNone/>
            </a:pPr>
            <a:endParaRPr lang="ru-RU" b="1" i="1" cap="all" dirty="0">
              <a:solidFill>
                <a:schemeClr val="tx1"/>
              </a:solidFill>
            </a:endParaRPr>
          </a:p>
          <a:p>
            <a:pPr fontAlgn="base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все, что можешь,  делай сам;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не забывай убирать за собой;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уважай труд  других людей;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прежде чем начать трудиться, приготовь все самое необходимое;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делай все аккуратно, не торопясь;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не отвлекайся, когда трудишься;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правильно пользуйся орудиями труда;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не оставляй работу не законченной;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если трудишься не один, работай дружно.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7239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РЕБЕНОК  ПОЛЮБИТ  ТРУД  ЕСЛИ:</a:t>
            </a:r>
            <a:endParaRPr lang="ru-RU" dirty="0" smtClean="0">
              <a:solidFill>
                <a:schemeClr val="tx1"/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приобщать его к труду как можно раньше;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трудиться вместе с ним;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дать ему постоянное поручение;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поручать работу с достаточной нагрузкой;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показать общественную значимость труда.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НЕЛЬЗЯ:</a:t>
            </a:r>
            <a:endParaRPr lang="ru-RU" dirty="0" smtClean="0">
              <a:solidFill>
                <a:schemeClr val="tx1"/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наказывать трудом;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торопить ребенка во время трудовой деятельности;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давать непосильные поручения;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допускать отступления от принятых правил;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забывать благодарить за помощь.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7688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1.Никогда не позволяйте себе распускаться, ворчать, ругаться, бранить друг друга и ребенка.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2.Забывайте плохое сразу. Хорошее помните всегда.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3.Старайтесь не ставить плохое в центр воспитания.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4.Воспитывайте у детей уважение к любому труду. 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5.Не прибегайте к наказанию трудом.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6.Воспитывайте на положительном, вовлекайте детей в полезную деятельность.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 7. Учите ребенка ценить и свой и чужой труд.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8.Учитывай индивидуальные и возрастные особенности своих детей.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 9.Будьте последовательны в своих требованиях.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10.Учите ребенка ценить и свой и чужой труд.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</a:rPr>
              <a:t>Советы родителям. </a:t>
            </a:r>
            <a:endParaRPr lang="ru-RU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1700808"/>
            <a:ext cx="8424936" cy="34506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Любить ребенка – это не значит отстранять его от работы. Настоящая родительская любовь проявляется в заботе о всесторонней подготовке ребенка к реальной жизни.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Когда ребенок приучен к труду с самого детства, в будущем он легко найдет хорошую работу, зарекомендует себя творческой личностью и хорошим исполнителем. Воспитывать следует трудом, но с любовью.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Для заботливых родителей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0" y="571500"/>
            <a:ext cx="8316416" cy="55546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Дорогие родители успехов вам в воспитании ваших детей.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Пусть ваши дети растут трудолюбивыми!!!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4339" name="Picture 4" descr="C:\Documents and Settings\Admin\Рабочий стол\род.собание картинки\t8739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2928938"/>
            <a:ext cx="316835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tx1"/>
                </a:solidFill>
              </a:rPr>
              <a:t>С</a:t>
            </a:r>
            <a:r>
              <a:rPr lang="ru-RU" sz="5400" b="1" dirty="0" smtClean="0">
                <a:solidFill>
                  <a:schemeClr val="tx1"/>
                </a:solidFill>
              </a:rPr>
              <a:t>пасибо за внимание!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</a:rPr>
              <a:t>Цель:</a:t>
            </a:r>
            <a:r>
              <a:rPr lang="ru-RU" dirty="0" smtClean="0">
                <a:solidFill>
                  <a:schemeClr val="tx1"/>
                </a:solidFill>
              </a:rPr>
              <a:t> сформировать у родителей отчетливое представление о роли, возможностях, путях и способах трудового воспитания детей в семье.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3075" name="Picture 5" descr="C:\Documents and Settings\Admin\Рабочий стол\род.собание картинки\179956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2786063"/>
            <a:ext cx="296386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179512" y="892647"/>
            <a:ext cx="6264696" cy="365348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«Лучшая форма наследства, оставляемого родителями своим детям, это не деньги, 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не вещи и даже не образование, а воспитание трудолюбия, которое является одним из важнейших условий человеческого счастья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                                     </a:t>
            </a:r>
          </a:p>
          <a:p>
            <a:pPr algn="r" eaLnBrk="1" hangingPunct="1">
              <a:buFont typeface="Arial" charset="0"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К.Д.Ушинский.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099" name="Picture 4" descr="C:\Documents and Settings\Admin\Рабочий стол\род.собание картинки\m_26753 (1)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BDBAB1"/>
              </a:clrFrom>
              <a:clrTo>
                <a:srgbClr val="BDBAB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0"/>
            <a:ext cx="2088232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Documents and Settings\Admin\Рабочий стол\род.собание картинки\k033835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509120"/>
            <a:ext cx="3527723" cy="226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388424" cy="6500812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основные принципы работы семьи в трудовом воспитании детей:</a:t>
            </a:r>
          </a:p>
          <a:p>
            <a:pPr eaLnBrk="1" hangingPunct="1">
              <a:buFont typeface="Arial" charset="0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приобщение к труду через самообслуживание;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постепенный переход от самообслуживания к труду для других;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постепенное расширение круга обязанностей, наращивание их сложности;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тактичный и постоянный контроль качества выполнения трудовых  поручений;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обучения выполнению трудовых операций;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 ребенка уверенности в важности выполнения порученной ему работы;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учет индивидуальных особенностей и склонностей ребенка при распределении трудовых поручений;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поощрения прилежного выполнения поручений, проявления самостоятельности и инициативы.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род.собание картинки\icon_7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3861048"/>
            <a:ext cx="1809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Содержимое 3"/>
          <p:cNvSpPr>
            <a:spLocks noGrp="1"/>
          </p:cNvSpPr>
          <p:nvPr>
            <p:ph idx="1"/>
          </p:nvPr>
        </p:nvSpPr>
        <p:spPr>
          <a:xfrm>
            <a:off x="323528" y="836712"/>
            <a:ext cx="8244408" cy="6642199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Семилетняя Маша взялась подметать дома пол. Но у нее нет сноровки: метет медленно, оставляет местами сор. Мать начинает нервничать, делает дочери бесконечные замечания повышенным тоном. Нервозность передается Маше. Мести она начинает еще хуже. Мать отбирает у дочери веник и заканчивает уборку ворча: «Лучше самой сделать, чем от тебя ждать помощи». (Т.М.Куриленко)                                   </a:t>
            </a:r>
            <a:r>
              <a:rPr lang="ru-RU" sz="2400" dirty="0" smtClean="0"/>
              <a:t>                                                     </a:t>
            </a:r>
            <a:endParaRPr lang="ru-RU" sz="2400" dirty="0" smtClean="0"/>
          </a:p>
          <a:p>
            <a:pPr lvl="0"/>
            <a:r>
              <a:rPr lang="ru-RU" sz="2400" dirty="0" smtClean="0"/>
              <a:t>                       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Вопрос. 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состоял педагогический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просчет матери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  поступаете в подобных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обстоятельствах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eaLnBrk="1" hangingPunct="1"/>
            <a:endParaRPr lang="ru-RU" sz="2800" dirty="0" smtClean="0"/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первая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род.собание картинки\icon_7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3645024"/>
            <a:ext cx="1809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Содержимое 3"/>
          <p:cNvSpPr>
            <a:spLocks noGrp="1"/>
          </p:cNvSpPr>
          <p:nvPr>
            <p:ph idx="1"/>
          </p:nvPr>
        </p:nvSpPr>
        <p:spPr>
          <a:xfrm>
            <a:off x="467544" y="764704"/>
            <a:ext cx="7920880" cy="6483350"/>
          </a:xfrm>
        </p:spPr>
        <p:txBody>
          <a:bodyPr/>
          <a:lstStyle/>
          <a:p>
            <a:pPr lvl="0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Дима часто помогал маме на кухне: мыл посуду, нарезал хлеб. Однажды отец увидел, как сын моет посуду, и сказал: «Что ты  занимаешься женской работой?» С тех пор Дима перестал помогать маме. (М.П. Осипова, Г.А. Бутрима «Работа с родителями»)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оцениваете действия отца?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мальчиков приобщать к домашнему труду?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539552" y="24805"/>
            <a:ext cx="8229600" cy="84070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вторая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род.собание картинки\icon_7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221088"/>
            <a:ext cx="1979712" cy="19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Содержимое 3"/>
          <p:cNvSpPr>
            <a:spLocks noGrp="1"/>
          </p:cNvSpPr>
          <p:nvPr>
            <p:ph idx="1"/>
          </p:nvPr>
        </p:nvSpPr>
        <p:spPr>
          <a:xfrm>
            <a:off x="251520" y="836712"/>
            <a:ext cx="8280920" cy="6786215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 выполняет домашнее задание одновременно ногой пытается дотянуться до кота, свернувшегося под столом. Иногда мальчик перестает рисовать, смотрит телевизор. Вокруг него на столе разбросаны книги, альбомы, краски,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карандаши. 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той же комнате мать Антона вяжет шарф. Возле нее спицы, нитки, утюг, тарелка с печеньем, журналы.</a:t>
            </a: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причина неорганизованности мальчика?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Антону научиться организовывать учебный труд?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третья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род.собание картинки\icon_7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1996" y="4434136"/>
            <a:ext cx="2423864" cy="242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Содержимое 3"/>
          <p:cNvSpPr>
            <a:spLocks noGrp="1"/>
          </p:cNvSpPr>
          <p:nvPr>
            <p:ph idx="1"/>
          </p:nvPr>
        </p:nvSpPr>
        <p:spPr>
          <a:xfrm>
            <a:off x="431032" y="1400225"/>
            <a:ext cx="8712968" cy="545777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Оля (6 лет) вместе с мамой убирает комнату. Оля хочет делать все как мама. Закончив работу, обе окидывают взглядом комнату. Вместе отмечают: нигде ни соринки, паркет блестит, словно зеркало, все вещи на местах. Целую  стопу белья нагладила мама. Оля аккуратно складывает по местам. Мама советует: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–Складывай так, чтобы не помять белье и  чтобы его удобно было отыскивать в шкафу: отдельно колготки, затем платочки. А в самый низ- носочки… Вот как ты хорошо делаешь, настоящая помощница</a:t>
            </a:r>
            <a:r>
              <a:rPr lang="ru-RU" sz="2000" dirty="0" smtClean="0">
                <a:solidFill>
                  <a:schemeClr val="tx1"/>
                </a:solidFill>
              </a:rPr>
              <a:t>!</a:t>
            </a: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Вопрос. </a:t>
            </a:r>
            <a:r>
              <a:rPr lang="ru-RU" sz="2000" dirty="0" smtClean="0">
                <a:solidFill>
                  <a:schemeClr val="tx1"/>
                </a:solidFill>
              </a:rPr>
              <a:t> 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В </a:t>
            </a:r>
            <a:r>
              <a:rPr lang="ru-RU" sz="2000" dirty="0" smtClean="0">
                <a:solidFill>
                  <a:schemeClr val="tx1"/>
                </a:solidFill>
              </a:rPr>
              <a:t>чем воспитательная ценность участия ребенка в хозяйственно-бытовом труде?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Какими </a:t>
            </a:r>
            <a:r>
              <a:rPr lang="ru-RU" sz="2000" dirty="0" smtClean="0">
                <a:solidFill>
                  <a:schemeClr val="tx1"/>
                </a:solidFill>
              </a:rPr>
              <a:t>приемами мать старается воспитать у дочери интерес к труду? Привлекаете ли Вы ребенка к трудовым будням семьи? 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В </a:t>
            </a:r>
            <a:r>
              <a:rPr lang="ru-RU" sz="2000" dirty="0" smtClean="0">
                <a:solidFill>
                  <a:schemeClr val="tx1"/>
                </a:solidFill>
              </a:rPr>
              <a:t>чем выражается его участие?</a:t>
            </a: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768697"/>
          </a:xfrm>
        </p:spPr>
        <p:txBody>
          <a:bodyPr/>
          <a:lstStyle/>
          <a:p>
            <a:pPr eaLnBrk="1" hangingPunct="1"/>
            <a:r>
              <a:rPr lang="ru-RU" u="sng" dirty="0" smtClean="0">
                <a:solidFill>
                  <a:schemeClr val="tx1"/>
                </a:solidFill>
              </a:rPr>
              <a:t>Ситуация четвертая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род.собание картинки\icon_7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3272" y="4797152"/>
            <a:ext cx="1980728" cy="1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Содержимое 3"/>
          <p:cNvSpPr>
            <a:spLocks noGrp="1"/>
          </p:cNvSpPr>
          <p:nvPr>
            <p:ph idx="1"/>
          </p:nvPr>
        </p:nvSpPr>
        <p:spPr>
          <a:xfrm>
            <a:off x="571500" y="1571625"/>
            <a:ext cx="8229600" cy="610584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428625" y="332657"/>
            <a:ext cx="8229600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u="sng" dirty="0" smtClean="0">
                <a:solidFill>
                  <a:schemeClr val="tx1"/>
                </a:solidFill>
              </a:rPr>
              <a:t>Ситуация пятая</a:t>
            </a:r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24743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Лена (6 лет) не любит наводить порядок в своих вещах и игрушках, а если  мама дает ей какое-либо поручение, то выполняет его нехотя, небрежно, с оговорками: «Не хочу!», «Потом», «Уже некогда, спать пора» и т.п.</a:t>
            </a:r>
          </a:p>
          <a:p>
            <a:r>
              <a:rPr lang="ru-RU" sz="2000" dirty="0" smtClean="0"/>
              <a:t>-   А я сегодня в детском саду малышам помогала одеваться! – заявляет девочка, как о доблестном поступке.</a:t>
            </a:r>
          </a:p>
          <a:p>
            <a:r>
              <a:rPr lang="ru-RU" sz="2000" dirty="0" smtClean="0"/>
              <a:t>- Молодец, говорит мама, - за это можешь не помогать мыть посуду. Иногда она освобождает дочь от трудовых обязанностей «за то, что слушалась, бабушку»,  «за то, что старательно занималась на занятии в детском саду</a:t>
            </a:r>
            <a:r>
              <a:rPr lang="ru-RU" sz="2000" dirty="0" smtClean="0"/>
              <a:t>»…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Вопрос</a:t>
            </a:r>
            <a:r>
              <a:rPr lang="ru-RU" sz="2000" b="1" dirty="0" smtClean="0"/>
              <a:t>.</a:t>
            </a:r>
            <a:r>
              <a:rPr lang="ru-RU" sz="2000" dirty="0" smtClean="0"/>
              <a:t> 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Чем </a:t>
            </a:r>
            <a:r>
              <a:rPr lang="ru-RU" sz="2000" dirty="0" smtClean="0"/>
              <a:t>можно объяснить отрицательное отношение ребенка к трудовым поручениям в данном случае? 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Целесообразно </a:t>
            </a:r>
            <a:r>
              <a:rPr lang="ru-RU" sz="2000" dirty="0" smtClean="0"/>
              <a:t>ли, по вашему мнению, применение такой формы поощрения, как освобождение ребенка от трудовых поручений? Обоснуйте свое мнение.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555</TotalTime>
  <Words>749</Words>
  <Application>Microsoft Office PowerPoint</Application>
  <PresentationFormat>Экран (4:3)</PresentationFormat>
  <Paragraphs>119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Родительское собрание </vt:lpstr>
      <vt:lpstr>Презентация PowerPoint</vt:lpstr>
      <vt:lpstr>Презентация PowerPoint</vt:lpstr>
      <vt:lpstr>Презентация PowerPoint</vt:lpstr>
      <vt:lpstr>Ситуация первая</vt:lpstr>
      <vt:lpstr>Ситуация вторая</vt:lpstr>
      <vt:lpstr>Ситуация третья</vt:lpstr>
      <vt:lpstr>Ситуация четвертая</vt:lpstr>
      <vt:lpstr>Ситуация пятая</vt:lpstr>
      <vt:lpstr>Народная мудрость: </vt:lpstr>
      <vt:lpstr>Обсуждение дискуссий </vt:lpstr>
      <vt:lpstr>  Анкета для родителей </vt:lpstr>
      <vt:lpstr>Презентация PowerPoint</vt:lpstr>
      <vt:lpstr>Презентация PowerPoint</vt:lpstr>
      <vt:lpstr>Советы родителям. </vt:lpstr>
      <vt:lpstr>Для заботливых родителей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6-7 классах ОШ №12 г. Шахтинск</dc:title>
  <dc:creator>АНТОН</dc:creator>
  <cp:lastModifiedBy>Татьяна</cp:lastModifiedBy>
  <cp:revision>54</cp:revision>
  <dcterms:created xsi:type="dcterms:W3CDTF">2013-01-29T18:29:47Z</dcterms:created>
  <dcterms:modified xsi:type="dcterms:W3CDTF">2019-10-19T11:54:09Z</dcterms:modified>
</cp:coreProperties>
</file>