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5BE998-FC50-44A8-8C38-62E6E274C89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37435-6982-44E8-A3B1-FA87C3D64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125D-3A29-4001-B952-320589D59B6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4586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7010-2D1D-476A-9A24-988138DED69F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70BE-76E5-40D5-8930-17273B8A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7010-2D1D-476A-9A24-988138DED69F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70BE-76E5-40D5-8930-17273B8A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7010-2D1D-476A-9A24-988138DED69F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70BE-76E5-40D5-8930-17273B8A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7010-2D1D-476A-9A24-988138DED69F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70BE-76E5-40D5-8930-17273B8A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7010-2D1D-476A-9A24-988138DED69F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70BE-76E5-40D5-8930-17273B8A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7010-2D1D-476A-9A24-988138DED69F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70BE-76E5-40D5-8930-17273B8A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7010-2D1D-476A-9A24-988138DED69F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70BE-76E5-40D5-8930-17273B8A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7010-2D1D-476A-9A24-988138DED69F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70BE-76E5-40D5-8930-17273B8A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7010-2D1D-476A-9A24-988138DED69F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70BE-76E5-40D5-8930-17273B8A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7010-2D1D-476A-9A24-988138DED69F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70BE-76E5-40D5-8930-17273B8A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7010-2D1D-476A-9A24-988138DED69F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70BE-76E5-40D5-8930-17273B8A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C7010-2D1D-476A-9A24-988138DED69F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F70BE-76E5-40D5-8930-17273B8A9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424936" cy="6264696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           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            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53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Родной город </a:t>
            </a:r>
            <a:br>
              <a:rPr lang="ru-RU" sz="53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br>
              <a:rPr lang="ru-RU" sz="31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31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31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к уроку «Окружающий мир»</a:t>
            </a:r>
            <a:br>
              <a:rPr lang="ru-RU" sz="31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по теме: «Родной город»</a:t>
            </a:r>
            <a:br>
              <a:rPr lang="ru-RU" sz="31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</a:t>
            </a:r>
            <a:r>
              <a:rPr lang="ru-RU" sz="3100" i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100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100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ученица 2 А класса</a:t>
            </a:r>
            <a:r>
              <a:rPr lang="ru-RU" sz="3100" i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ЦО№ </a:t>
            </a:r>
            <a:r>
              <a:rPr lang="ru-RU" sz="31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37 им. В.П. ХРАМЧЕНКО г. Тулы</a:t>
            </a:r>
            <a:r>
              <a:rPr lang="ru-RU" sz="31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Огурцова Мария</a:t>
            </a:r>
            <a:r>
              <a:rPr lang="ru-RU" sz="31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  <a:br>
              <a:rPr lang="ru-RU" sz="3100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Камзова</a:t>
            </a:r>
            <a:r>
              <a:rPr lang="ru-RU" sz="31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Наталья Ивановна</a:t>
            </a:r>
            <a:br>
              <a:rPr lang="ru-RU" sz="31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743614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32656"/>
            <a:ext cx="4040188" cy="93610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Тульский цирк</a:t>
            </a:r>
            <a:endParaRPr lang="ru-RU" sz="2800" b="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60849"/>
            <a:ext cx="4176463" cy="388843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332657"/>
            <a:ext cx="4041775" cy="93610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онтаны возле драматического театра</a:t>
            </a:r>
            <a:endParaRPr lang="ru-RU" sz="28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060849"/>
            <a:ext cx="4392488" cy="3888432"/>
          </a:xfrm>
        </p:spPr>
      </p:pic>
    </p:spTree>
    <p:extLst>
      <p:ext uri="{BB962C8B-B14F-4D97-AF65-F5344CB8AC3E}">
        <p14:creationId xmlns="" xmlns:p14="http://schemas.microsoft.com/office/powerpoint/2010/main" val="14191215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8568952" cy="44644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Тула – это мои родные, друзья, соседи!</a:t>
            </a:r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Родной город – это часть моей жизни!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77935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424936" cy="576064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</a:t>
            </a:r>
            <a:b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i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0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</a:t>
            </a:r>
            <a:r>
              <a:rPr lang="ru-RU" b="1" i="1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Содержание: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Достопримечательности города.</a:t>
            </a:r>
            <a:b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Старая и новая Тула.</a:t>
            </a:r>
            <a:r>
              <a:rPr lang="ru-RU" sz="40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Любимые уголки родного города.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000" i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40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04413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04664"/>
            <a:ext cx="6120680" cy="14401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Достопримечательности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4000" b="1" i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88840"/>
            <a:ext cx="4040188" cy="115212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Музей самоваров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88840"/>
            <a:ext cx="4041775" cy="115212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Музей 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«Тульский пряник»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1" y="3143248"/>
            <a:ext cx="389162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357562"/>
            <a:ext cx="392593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6610888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08720"/>
            <a:ext cx="3898776" cy="151216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Музей оружия</a:t>
            </a:r>
            <a:endParaRPr lang="ru-RU" sz="28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980728"/>
            <a:ext cx="4176464" cy="14401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ctr"/>
            <a:r>
              <a:rPr lang="ru-RU" sz="59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</a:t>
            </a:r>
            <a:r>
              <a:rPr lang="ru-RU" sz="59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защитникам Тулы в Великой Отечественной войне</a:t>
            </a:r>
          </a:p>
          <a:p>
            <a:pPr algn="ctr"/>
            <a:endParaRPr lang="ru-RU" sz="36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43182"/>
            <a:ext cx="4140331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643182"/>
            <a:ext cx="4147287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959738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136904" cy="151216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Усадьба Ясная Поляна – </a:t>
            </a:r>
            <a:b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 Льва Николаевича Толстого </a:t>
            </a:r>
            <a:endParaRPr lang="ru-RU" sz="40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071810"/>
            <a:ext cx="35337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071810"/>
            <a:ext cx="21717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9092562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836712"/>
            <a:ext cx="5709320" cy="13681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Музей </a:t>
            </a:r>
            <a:b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«Тульская гармонь»</a:t>
            </a:r>
            <a:endParaRPr lang="ru-RU" sz="40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786058"/>
            <a:ext cx="301662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928934"/>
            <a:ext cx="362902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6937650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Тульский кремль</a:t>
            </a:r>
            <a:endParaRPr lang="ru-RU" sz="48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945252"/>
            <a:ext cx="7143800" cy="399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521198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56207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Старая и новая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Тула</a:t>
            </a:r>
            <a:endParaRPr lang="ru-RU" sz="4000" b="1" i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700808"/>
            <a:ext cx="4112196" cy="165618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1912 год – городовой на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улице Киевской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(проспект Ленина) 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700808"/>
            <a:ext cx="4041775" cy="165618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1920 годы – трамвайная остановка на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улице Коммунаров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(проспект Ленина)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3429000"/>
            <a:ext cx="409577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5962" y="3500438"/>
            <a:ext cx="405548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1122475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496944" cy="125272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Парк имени Белоусова Петра Петровича (основан в 1893 году)</a:t>
            </a:r>
            <a:endParaRPr lang="ru-RU" sz="40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060848"/>
            <a:ext cx="4175320" cy="86409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 1905 года</a:t>
            </a:r>
          </a:p>
          <a:p>
            <a:pPr algn="ctr"/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Петровский парк</a:t>
            </a:r>
            <a:endParaRPr lang="ru-RU" sz="28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96952"/>
            <a:ext cx="4173860" cy="309634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2132857"/>
            <a:ext cx="4100264" cy="86409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Современное фото</a:t>
            </a:r>
          </a:p>
          <a:p>
            <a:pPr algn="ctr"/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Центральный парк</a:t>
            </a:r>
            <a:endParaRPr lang="ru-RU" sz="28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748" y="3068960"/>
            <a:ext cx="4129724" cy="3057203"/>
          </a:xfrm>
        </p:spPr>
      </p:pic>
    </p:spTree>
    <p:extLst>
      <p:ext uri="{BB962C8B-B14F-4D97-AF65-F5344CB8AC3E}">
        <p14:creationId xmlns="" xmlns:p14="http://schemas.microsoft.com/office/powerpoint/2010/main" val="2542629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91</Words>
  <Application>Microsoft Office PowerPoint</Application>
  <PresentationFormat>Экран (4:3)</PresentationFormat>
  <Paragraphs>27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                                            Родной город                                                                                                                 Проект                                        к уроку «Окружающий мир»                                         по теме: «Родной город» Подготовила: ученица 2 А класса МБОУ ЦО№ 37 им. В.П. ХРАМЧЕНКО г. Тулы Огурцова Мария Руководитель: Камзова Наталья Ивановна  </vt:lpstr>
      <vt:lpstr>                                                       Содержание: 1. Достопримечательности города. 2. Старая и новая Тула. 3. Любимые уголки родного города.     </vt:lpstr>
      <vt:lpstr>Достопримечательности города</vt:lpstr>
      <vt:lpstr>Слайд 4</vt:lpstr>
      <vt:lpstr>Усадьба Ясная Поляна –  дом Льва Николаевича Толстого </vt:lpstr>
      <vt:lpstr>Музей  «Тульская гармонь»</vt:lpstr>
      <vt:lpstr>Тульский кремль</vt:lpstr>
      <vt:lpstr>Старая и новая Тула</vt:lpstr>
      <vt:lpstr>Парк имени Белоусова Петра Петровича (основан в 1893 году)</vt:lpstr>
      <vt:lpstr>Слайд 10</vt:lpstr>
      <vt:lpstr>Тула – это мои родные, друзья, соседи! Родной город – это часть моей жизни!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Родной город                                                                                                                 Проект                                        к уроку «Окружающий мир»                                         по теме: «Родной город» Подготовила: ученица 2 А класса МБОУ ЦО№ 37 им. В.П. ХРАМЧЕНКО г. Тулы Огурцова Мария Руководитель: Камзова Наталья Ивановна  </dc:title>
  <dc:creator>Елена</dc:creator>
  <cp:lastModifiedBy>Елена</cp:lastModifiedBy>
  <cp:revision>4</cp:revision>
  <dcterms:created xsi:type="dcterms:W3CDTF">2019-10-19T07:57:15Z</dcterms:created>
  <dcterms:modified xsi:type="dcterms:W3CDTF">2019-10-19T08:09:13Z</dcterms:modified>
</cp:coreProperties>
</file>