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59" r:id="rId4"/>
    <p:sldId id="261" r:id="rId5"/>
    <p:sldId id="263" r:id="rId6"/>
    <p:sldId id="264" r:id="rId7"/>
    <p:sldId id="265" r:id="rId8"/>
    <p:sldId id="266" r:id="rId9"/>
    <p:sldId id="268" r:id="rId10"/>
    <p:sldId id="269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4EDCBDB-356C-4A1B-9272-D008051DB522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43FC8F7-C4FF-4381-BC72-816A9AA8D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314056" cy="530120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000" dirty="0" smtClean="0">
                <a:solidFill>
                  <a:schemeClr val="accent1"/>
                </a:solidFill>
              </a:rPr>
              <a:t>Жизнь и творчество </a:t>
            </a:r>
            <a:r>
              <a:rPr lang="ru-RU" sz="6600" dirty="0" smtClean="0">
                <a:solidFill>
                  <a:schemeClr val="accent1"/>
                </a:solidFill>
              </a:rPr>
              <a:t/>
            </a:r>
            <a:br>
              <a:rPr lang="ru-RU" sz="6600" dirty="0" smtClean="0">
                <a:solidFill>
                  <a:schemeClr val="accent1"/>
                </a:solidFill>
              </a:rPr>
            </a:br>
            <a:r>
              <a:rPr lang="ru-RU" sz="6600" i="1" dirty="0" err="1" smtClean="0">
                <a:solidFill>
                  <a:schemeClr val="accent1"/>
                </a:solidFill>
              </a:rPr>
              <a:t>Габдуллы</a:t>
            </a:r>
            <a:r>
              <a:rPr lang="ru-RU" sz="6600" i="1" dirty="0" smtClean="0">
                <a:solidFill>
                  <a:schemeClr val="accent1"/>
                </a:solidFill>
              </a:rPr>
              <a:t> Тукая</a:t>
            </a:r>
            <a:endParaRPr lang="ru-RU" sz="66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files2.geometria.ru/pics/original/048/228/48228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static.tildacdn.com/ef5c2ec7-9f1a-46fd-96f1-0358506cab44/DSC_4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8952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nk-times.ru/uploads/posts/2015-08/1438787457_vodyanaya-syuzhet00009917-55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rhivurokov.ru/multiurok/html/2017/03/17/s_58cc30d9eeda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568952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ds03.infourok.ru/uploads/ex/0280/00046f4f-8779d295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rt16.ru/gallery2/d/140354-5/IMG_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136904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igelek.ru/wp-content/uploads/2018/01/d57fa24e4fca6d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136904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komanda-k.ru/sites/default/files/IMG_2579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6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2.infourok.ru/uploads/ex/0af2/0005fe61-fda90d6c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25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.ytimg.com/vi/zAkw9NtaDps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hotocdn.photogoroda.com/source2/cn3159/r5246/c5282/26431626.jpg?v=201712131121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90</TotalTime>
  <Words>0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                         Жизнь и творчество  Габдуллы Тукая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творчество  Габдуллы Тукая</dc:title>
  <dc:creator>Владислав Арсентьев</dc:creator>
  <cp:lastModifiedBy>Владелец</cp:lastModifiedBy>
  <cp:revision>11</cp:revision>
  <dcterms:created xsi:type="dcterms:W3CDTF">2018-03-13T17:38:54Z</dcterms:created>
  <dcterms:modified xsi:type="dcterms:W3CDTF">2019-10-19T07:25:09Z</dcterms:modified>
</cp:coreProperties>
</file>