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68" r:id="rId2"/>
    <p:sldId id="257" r:id="rId3"/>
    <p:sldId id="265" r:id="rId4"/>
    <p:sldId id="267" r:id="rId5"/>
    <p:sldId id="260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7C8C068E-98FF-4A31-82A9-48515556BC23}">
          <p14:sldIdLst>
            <p14:sldId id="268"/>
            <p14:sldId id="257"/>
            <p14:sldId id="265"/>
            <p14:sldId id="267"/>
            <p14:sldId id="259"/>
            <p14:sldId id="260"/>
            <p14:sldId id="266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64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B5106-EB8A-4664-803A-A3F381F2D71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57D03-27C8-4FFA-808B-FC9EEB44D9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1846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9927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0390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001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935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01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4039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289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573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511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5678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846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47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Пользователь\Desktop\free-animated-powerpoint-backgroundswallpapers-download-ppt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94421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ВОСПИТАНИЕ ВОЛЕВЫХ КАЧЕСТВ У СТАРШИХ ДОШКОЛЬНИКОВ ПРИ ВЫПОЛНЕНИИ ФИЗИЧЕСКИХ УПРАЖНЕНИЙ</a:t>
            </a:r>
            <a:endParaRPr lang="ru-RU" sz="2800" i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4869160"/>
            <a:ext cx="7848872" cy="13681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i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76872"/>
            <a:ext cx="417646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386949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business-background_fkKcHnD__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52928" cy="1656184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выявить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теоретически обосновать и экспериментально проверить эффективность воспитания волевых качеств у старших дошкольников при выполнении физических упражнений.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348880"/>
            <a:ext cx="8640960" cy="23762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1495785579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780928"/>
            <a:ext cx="2123728" cy="235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686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business-background_fkKcHnD__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68952" cy="2160240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ct val="200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воспитание волевых качеств у старших дошкольников при выполнении физических упражнений будет эффективным при соблюдении следующих педагогических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условий:</a:t>
            </a:r>
            <a:r>
              <a:rPr lang="ru-RU" sz="2800" b="1" i="1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i="1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5" y="2636912"/>
            <a:ext cx="8496945" cy="396044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проблема развития волевых качеств у старших дошкольников будет выделена как значимая и существенная;</a:t>
            </a:r>
          </a:p>
          <a:p>
            <a:pPr marL="0" indent="0" algn="just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будет проводиться мониторинг развития волевых качеств старших  дошкольников;</a:t>
            </a:r>
          </a:p>
          <a:p>
            <a:pPr marL="0" indent="0" algn="just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образовательный процесс будет осуществляться с использованием физических упражнений направленных на осознанное достижения детьми поставленных целей   выполнения упражнений,  активное преодоление возникающих при этом трудностей путем продолжительного непрерывного напряжения физических и психических сил.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437112"/>
            <a:ext cx="9144000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495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662314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5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/>
              <a:t>Задачи </a:t>
            </a:r>
            <a:r>
              <a:rPr lang="ru-RU" sz="4000" b="1" i="1" dirty="0" smtClean="0"/>
              <a:t>: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1"/>
            <a:ext cx="9036496" cy="3168352"/>
          </a:xfrm>
        </p:spPr>
        <p:txBody>
          <a:bodyPr>
            <a:normAutofit fontScale="77500" lnSpcReduction="20000"/>
          </a:bodyPr>
          <a:lstStyle/>
          <a:p>
            <a:pPr>
              <a:buAutoNum type="arabicPeriod"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На основе анализа психологических и педагогических исследований определить методологические подходы к решению проблемы воспитания волевых качеств у старших дошкольников при выполнении физических упражнений.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 процессе экспериментальной работы проверить эффективность выполнении физических упражнений в развитии волевых качеств старших дошкольников.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depositphotos_7587945-Sport-kid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93096"/>
            <a:ext cx="3096344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34499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662314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3491880" cy="2675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49669"/>
            <a:ext cx="3477366" cy="280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12776"/>
            <a:ext cx="5652120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699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free-animated-powerpoint-backgroundswallpapers-download-ppt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sz="53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276" y="260648"/>
            <a:ext cx="7605139" cy="4320480"/>
          </a:xfrm>
          <a:prstGeom prst="rect">
            <a:avLst/>
          </a:prstGeom>
          <a:ln w="1270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397</TotalTime>
  <Words>134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ВОСПИТАНИЕ ВОЛЕВЫХ КАЧЕСТВ У СТАРШИХ ДОШКОЛЬНИКОВ ПРИ ВЫПОЛНЕНИИ ФИЗИЧЕСКИХ УПРАЖНЕНИЙ</vt:lpstr>
      <vt:lpstr>Цель: выявить, теоретически обосновать и экспериментально проверить эффективность воспитания волевых качеств у старших дошкольников при выполнении физических упражнений.</vt:lpstr>
      <vt:lpstr> воспитание волевых качеств у старших дошкольников при выполнении физических упражнений будет эффективным при соблюдении следующих педагогических условий: </vt:lpstr>
      <vt:lpstr>Задачи : </vt:lpstr>
      <vt:lpstr>Слайд 5</vt:lpstr>
      <vt:lpstr>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Admin</cp:lastModifiedBy>
  <cp:revision>35</cp:revision>
  <dcterms:created xsi:type="dcterms:W3CDTF">2014-06-07T06:38:50Z</dcterms:created>
  <dcterms:modified xsi:type="dcterms:W3CDTF">2019-10-19T18:49:34Z</dcterms:modified>
</cp:coreProperties>
</file>