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66" r:id="rId2"/>
    <p:sldId id="267" r:id="rId3"/>
    <p:sldId id="256" r:id="rId4"/>
    <p:sldId id="257" r:id="rId5"/>
    <p:sldId id="258" r:id="rId6"/>
    <p:sldId id="259" r:id="rId7"/>
    <p:sldId id="268" r:id="rId8"/>
    <p:sldId id="261" r:id="rId9"/>
    <p:sldId id="262" r:id="rId10"/>
    <p:sldId id="263" r:id="rId11"/>
    <p:sldId id="264" r:id="rId12"/>
    <p:sldId id="265" r:id="rId13"/>
    <p:sldId id="269" r:id="rId14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42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11/28/2016</a:t>
            </a:fld>
            <a:endParaRPr lang="en-US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11/28/2016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11/28/2016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11/28/2016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11/28/2016</a:t>
            </a:fld>
            <a:endParaRPr lang="en-US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11/28/2016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11/28/2016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11/28/2016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11/28/2016</a:t>
            </a:fld>
            <a:endParaRPr lang="en-US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11/28/2016</a:t>
            </a:fld>
            <a:endParaRPr lang="en-US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11/28/2016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11/28/2016</a:t>
            </a:fld>
            <a:endParaRPr lang="en-US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04800" y="228600"/>
            <a:ext cx="853440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Кукольный театр.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Посреди комнаты стоял чудной красоты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куколь-ный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театр.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На занавесе его блестел золотой зигзаг молнии. С боков занавеса поднимались две квадратные башни, раскрашенные так, будто они были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сложе-ны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из маленьких кирпичиков. На левой башне часы с бронзовыми стрелками. На циферблате против каждой цифры нарисованы смеющиеся рожицы мальчика и девочки. На правой башне – круглое окошко из разноцветных стекол. Над этим окошком, на крыше из железной жести, сидел говорящий Сверчок.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Занавес поднялся.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user\Desktop\Буратино\Бур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70132" y="0"/>
            <a:ext cx="5973868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05000" y="0"/>
            <a:ext cx="7239000" cy="74174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Описание интерьера.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Кукольный театр Буратино.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среди комнаты стоял чудной красоты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кукольный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театр.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На з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его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бл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стел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золотой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зигзаг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молнии. С боков занавеса подн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мались две квадратные башни, раскраше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нн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ые так, будто они были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сложе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ы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из маленьких к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рпич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ков. На левой башне часы с бронзов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ы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ми стрелками. На ц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ферблате против каждой цифры нарисова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ы смеющ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ие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ся рожиц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ы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мальчика и девочки. На правой башне – круглое окошко из разноцветных стекол. Над этим окошком, на крыше из железной жести, сидел говорящий Сверчок.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</a:t>
            </a:r>
          </a:p>
        </p:txBody>
      </p:sp>
      <p:pic>
        <p:nvPicPr>
          <p:cNvPr id="4" name="Picture 4" descr="C:\Users\user\Desktop\Буратино\Бур1_m - коп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8288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7200" y="304801"/>
            <a:ext cx="8382000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Занавес поднялся.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кто, даже папа Карло, н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когда не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ви-дывал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такой красивой декорац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ии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    На сцене был сад. На маленьких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дере-вьях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с золотыми и серебряными листьями пели заводные скворцы, величиной с ноготь. На одном дереве висели яблоки, каждое из них не  больше гречишного зерна. Под деревьями прохаживались павлины, приподнимались на цыпочках, клевали яблоки. На лужайке прыгали и бодались два козленка, а воздухе летали бабочки, едва заметные глазу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.   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(По А.Н.Толстому)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pr0.zoon.ru/HQUJn9WiXYqUq_3YgtW18g==/600x400,q85/4px-BW84_n1ZhjPGtDc10uRTwPwIitF9jvPaLIdFuvZRPe6ktML7jbCjVqR39LgqDA2DjXk9-rnFfC8thOaVGw==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609600"/>
            <a:ext cx="8915400" cy="5943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7200" y="304801"/>
            <a:ext cx="8382000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    Никто, даже папа Карло, никогда не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ви-дывал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такой красивой декорации.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    На сцене был сад. На маленьких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дере-вьях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с золотыми и серебряными листьями пели заводные скворцы, величиной с ноготь. На одном дереве висели яблоки, каждое из них не  больше гречишного зерна. Под деревьями прохаживались павлины, приподнимались на цыпочках, клевали яблоки. На лужайке прыгали и бодались два козленка, а воздухе летали бабочки, едва заметные глазу.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(По А.Н.Толстому)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Буратино\Перед театром.jp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985641" cy="6858000"/>
          </a:xfrm>
          <a:prstGeom prst="rect">
            <a:avLst/>
          </a:prstGeom>
          <a:noFill/>
        </p:spPr>
      </p:pic>
      <p:pic>
        <p:nvPicPr>
          <p:cNvPr id="1027" name="Picture 3" descr="C:\Users\user\Desktop\Буратино\Ппа Карло.jp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1"/>
            <a:ext cx="39624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62400" y="0"/>
            <a:ext cx="2286000" cy="6553200"/>
          </a:xfrm>
        </p:spPr>
        <p:txBody>
          <a:bodyPr>
            <a:normAutofit/>
          </a:bodyPr>
          <a:lstStyle/>
          <a:p>
            <a:r>
              <a:rPr lang="ru-RU" dirty="0" err="1" smtClean="0">
                <a:solidFill>
                  <a:srgbClr val="002060"/>
                </a:solidFill>
              </a:rPr>
              <a:t>Скульп-туры</a:t>
            </a:r>
            <a:r>
              <a:rPr lang="ru-RU" dirty="0" smtClean="0">
                <a:solidFill>
                  <a:srgbClr val="002060"/>
                </a:solidFill>
              </a:rPr>
              <a:t> Бура-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err="1" smtClean="0">
                <a:solidFill>
                  <a:srgbClr val="002060"/>
                </a:solidFill>
              </a:rPr>
              <a:t>тино</a:t>
            </a: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и папы Карло перед театром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(г.Киев).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Буратино\Киев.Кук.театр.jpg.jpg"/>
          <p:cNvPicPr>
            <a:picLocks noChangeAspect="1" noChangeArrowheads="1"/>
          </p:cNvPicPr>
          <p:nvPr/>
        </p:nvPicPr>
        <p:blipFill>
          <a:blip r:embed="rId2" cstate="print">
            <a:lum bright="-10000" contrast="20000"/>
          </a:blip>
          <a:srcRect l="17080" r="22735"/>
          <a:stretch>
            <a:fillRect/>
          </a:stretch>
        </p:blipFill>
        <p:spPr bwMode="auto">
          <a:xfrm>
            <a:off x="1" y="0"/>
            <a:ext cx="9143999" cy="73914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5638800"/>
            <a:ext cx="8305800" cy="12192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Академический кукольный театр, г.Киев.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Буратино\Киев.театр.jp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358" y="0"/>
            <a:ext cx="9153436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0"/>
            <a:ext cx="7848600" cy="7620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Новое здание театра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Буратино\Музей Буратино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95600" y="0"/>
            <a:ext cx="5867400" cy="1447800"/>
          </a:xfrm>
        </p:spPr>
        <p:txBody>
          <a:bodyPr>
            <a:normAutofit/>
          </a:bodyPr>
          <a:lstStyle/>
          <a:p>
            <a:pPr algn="r"/>
            <a:r>
              <a:rPr lang="ru-RU" dirty="0" smtClean="0">
                <a:solidFill>
                  <a:schemeClr val="tx1"/>
                </a:solidFill>
              </a:rPr>
              <a:t>Музей </a:t>
            </a:r>
            <a:r>
              <a:rPr lang="ru-RU" dirty="0" err="1" smtClean="0">
                <a:solidFill>
                  <a:schemeClr val="tx1"/>
                </a:solidFill>
              </a:rPr>
              <a:t>Буратино-Пиноккио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686800" cy="5334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Волгоградский областной театр кукол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6" name="Picture 2" descr="http://pr0.zoon.ru/mXn3JKvo8yevK8U97a8Y6g==/600x399,q85/4px-BW84_n1ZhjPGtDc10vkA_Qu5SROm8IKC4PzSHsT9lY5EPBeK2RPkVq2QtYdy-qUW2MM5d8cMJp02imuH7w==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142999"/>
            <a:ext cx="8534400" cy="567537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C:\Users\user\Desktop\Буратино\Бур1_m - коп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1488" y="2324100"/>
            <a:ext cx="581025" cy="2209800"/>
          </a:xfrm>
          <a:prstGeom prst="rect">
            <a:avLst/>
          </a:prstGeom>
          <a:noFill/>
        </p:spPr>
      </p:pic>
      <p:pic>
        <p:nvPicPr>
          <p:cNvPr id="6148" name="Picture 4" descr="C:\Users\user\Desktop\Буратино\Бур1_m - коп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0"/>
            <a:ext cx="1828800" cy="6858000"/>
          </a:xfrm>
          <a:prstGeom prst="rect">
            <a:avLst/>
          </a:prstGeom>
          <a:noFill/>
        </p:spPr>
      </p:pic>
      <p:pic>
        <p:nvPicPr>
          <p:cNvPr id="6146" name="Picture 2" descr="C:\Users\user\Desktop\Буратино\Бур1_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37214" y="0"/>
            <a:ext cx="5306786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2362200" cy="5620512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Театр Буратино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7170" name="Picture 2" descr="C:\Users\user\Desktop\Буратино\Бур2.jpg"/>
          <p:cNvPicPr>
            <a:picLocks noChangeAspect="1" noChangeArrowheads="1"/>
          </p:cNvPicPr>
          <p:nvPr/>
        </p:nvPicPr>
        <p:blipFill>
          <a:blip r:embed="rId2" cstate="print"/>
          <a:srcRect l="34304" t="1237" r="10511" b="34669"/>
          <a:stretch>
            <a:fillRect/>
          </a:stretch>
        </p:blipFill>
        <p:spPr bwMode="auto">
          <a:xfrm>
            <a:off x="3276600" y="0"/>
            <a:ext cx="51435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72</TotalTime>
  <Words>367</Words>
  <Application>Microsoft Office PowerPoint</Application>
  <PresentationFormat>Экран (4:3)</PresentationFormat>
  <Paragraphs>21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Трек</vt:lpstr>
      <vt:lpstr>Слайд 1</vt:lpstr>
      <vt:lpstr>Слайд 2</vt:lpstr>
      <vt:lpstr>Скульп-туры Бура- тино и папы Карло перед театром (г.Киев).</vt:lpstr>
      <vt:lpstr>Академический кукольный театр, г.Киев.</vt:lpstr>
      <vt:lpstr>Новое здание театра</vt:lpstr>
      <vt:lpstr>Музей Буратино-Пиноккио</vt:lpstr>
      <vt:lpstr>Волгоградский областной театр кукол</vt:lpstr>
      <vt:lpstr>Слайд 8</vt:lpstr>
      <vt:lpstr>Театр Буратино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Скульптура Буратино перед театром.</dc:title>
  <dc:creator>user</dc:creator>
  <cp:lastModifiedBy>DNA7 X86</cp:lastModifiedBy>
  <cp:revision>10</cp:revision>
  <dcterms:created xsi:type="dcterms:W3CDTF">2011-11-15T15:31:55Z</dcterms:created>
  <dcterms:modified xsi:type="dcterms:W3CDTF">2016-11-28T16:29:43Z</dcterms:modified>
</cp:coreProperties>
</file>