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6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15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Yellow</a:t>
            </a:r>
            <a:endParaRPr lang="ru-RU" dirty="0"/>
          </a:p>
        </p:txBody>
      </p:sp>
      <p:pic>
        <p:nvPicPr>
          <p:cNvPr id="18434" name="Picture 2" descr="https://f.vividscreen.info/soft/75bff5013fcc2431038e93c28fb40ce0/Yellow-Tulips-2880x19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571612"/>
            <a:ext cx="7500954" cy="5000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</a:t>
            </a:r>
            <a:endParaRPr lang="ru-RU" dirty="0"/>
          </a:p>
        </p:txBody>
      </p:sp>
      <p:pic>
        <p:nvPicPr>
          <p:cNvPr id="1026" name="Picture 2" descr="https://fsb.zobj.net/crop.php?r=MEb7qkWSMrrSla-J2a86AjmGtoOb_IluktfCwe_NULwfz3f0Wv8dkoQ_3IUlj3TVYa9ouNiwsWJs6hwj2_ay2N3YT31irgnOykxnMexGYV-XqE86mDRMeE1aiTC3Q4LSy5ML_uWdkzQKYBO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262023"/>
            <a:ext cx="6715172" cy="55959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blue</a:t>
            </a:r>
            <a:endParaRPr lang="ru-RU" dirty="0"/>
          </a:p>
        </p:txBody>
      </p:sp>
      <p:sp>
        <p:nvSpPr>
          <p:cNvPr id="17410" name="AutoShape 2" descr="https://img2.goodfon.com/original/2048x1365/7/46/gortenziya-sinie-cvet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s://img2.goodfon.com/original/2048x1365/7/46/gortenziya-sinie-cvet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s://img2.goodfon.com/original/2048x1365/7/46/gortenziya-sinie-cvet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6" name="Picture 8" descr="https://w-dog.info/wallpapers/1/7/4378306707822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428711"/>
            <a:ext cx="5429288" cy="54292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green</a:t>
            </a:r>
            <a:endParaRPr lang="ru-RU" dirty="0"/>
          </a:p>
        </p:txBody>
      </p:sp>
      <p:pic>
        <p:nvPicPr>
          <p:cNvPr id="16386" name="Picture 2" descr="https://avatars.mds.yandex.net/get-pdb/1813399/511cfa5d-511c-48ad-82c3-405ee2b883c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736"/>
            <a:ext cx="7500958" cy="46880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white</a:t>
            </a:r>
            <a:endParaRPr lang="ru-RU" dirty="0"/>
          </a:p>
        </p:txBody>
      </p:sp>
      <p:pic>
        <p:nvPicPr>
          <p:cNvPr id="15362" name="Picture 2" descr="https://avatars.mds.yandex.net/get-pdb/1381440/7bcaa2b5-5ac6-4ab3-a585-a5a2bd3415c3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214422"/>
            <a:ext cx="7000867" cy="52486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</a:t>
            </a:r>
            <a:endParaRPr lang="ru-RU" dirty="0"/>
          </a:p>
        </p:txBody>
      </p:sp>
      <p:pic>
        <p:nvPicPr>
          <p:cNvPr id="20484" name="Picture 4" descr="https://wordalist.com/uploads/images/1556-9fbb89915e84008a82ac5481ddc6b3ed0db77c6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171575"/>
            <a:ext cx="7581900" cy="5686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brown</a:t>
            </a:r>
            <a:endParaRPr lang="ru-RU" dirty="0"/>
          </a:p>
        </p:txBody>
      </p:sp>
      <p:pic>
        <p:nvPicPr>
          <p:cNvPr id="19458" name="Picture 2" descr="http://sklad-tkani.ru/d/galaxy-light_brow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357298"/>
            <a:ext cx="7503559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9</Words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Lesson 15</vt:lpstr>
      <vt:lpstr>Yellow</vt:lpstr>
      <vt:lpstr>red</vt:lpstr>
      <vt:lpstr>blue</vt:lpstr>
      <vt:lpstr>green</vt:lpstr>
      <vt:lpstr>white</vt:lpstr>
      <vt:lpstr>black</vt:lpstr>
      <vt:lpstr>brown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15</dc:title>
  <dc:creator>Userok</dc:creator>
  <cp:lastModifiedBy>Пользователь Windows</cp:lastModifiedBy>
  <cp:revision>4</cp:revision>
  <dcterms:created xsi:type="dcterms:W3CDTF">2019-10-16T06:13:41Z</dcterms:created>
  <dcterms:modified xsi:type="dcterms:W3CDTF">2019-10-16T06:50:34Z</dcterms:modified>
</cp:coreProperties>
</file>