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66FF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6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0242DD-8817-48DC-ADA4-DC30E2C221AB}" type="datetimeFigureOut">
              <a:rPr lang="ru-RU"/>
              <a:pPr>
                <a:defRPr/>
              </a:pPr>
              <a:t>18.03.2019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ADD565-FFE2-4C59-9D34-7F6FEF28F6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178636-2602-4BBB-89A9-F3B4D5F211FB}" type="datetimeFigureOut">
              <a:rPr lang="ru-RU"/>
              <a:pPr>
                <a:defRPr/>
              </a:pPr>
              <a:t>18.03.2019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B444E1-7317-4C53-839D-6C127B255D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E4EE17-D935-4487-B545-CD8DF10F88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 txBox="1">
            <a:spLocks/>
          </p:cNvSpPr>
          <p:nvPr userDrawn="1"/>
        </p:nvSpPr>
        <p:spPr>
          <a:xfrm>
            <a:off x="0" y="6643688"/>
            <a:ext cx="9144000" cy="214312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</a:rPr>
              <a:t>Жагрова Светлана Николаевна, МОУ СОШ №2 п. Екатериновка Саратовской области; E-mail: se397@yandex.ru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1AC8368-2C29-4943-8AB4-4F50ED50793B}" type="datetime1">
              <a:rPr lang="ru-RU"/>
              <a:pPr>
                <a:defRPr/>
              </a:pPr>
              <a:t>18.03.2019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ECD3286-FE4B-4BDA-83D4-C9BA5FB1DA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 txBox="1">
            <a:spLocks/>
          </p:cNvSpPr>
          <p:nvPr userDrawn="1"/>
        </p:nvSpPr>
        <p:spPr>
          <a:xfrm>
            <a:off x="0" y="6643688"/>
            <a:ext cx="9144000" cy="214312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</a:rPr>
              <a:t>Жагрова Светлана Николаевна, МОУ СОШ №2 п. Екатериновка Саратовской области; E-mail: se397@yandex.ru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285728"/>
            <a:ext cx="4429156" cy="1012823"/>
          </a:xfrm>
          <a:prstGeom prst="roundRect">
            <a:avLst/>
          </a:prstGeom>
          <a:scene3d>
            <a:camera prst="perspectiveContrastingRightFacing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36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F242F8A-0865-40D7-9858-0855CE8FA1A7}" type="datetime1">
              <a:rPr lang="ru-RU"/>
              <a:pPr>
                <a:defRPr/>
              </a:pPr>
              <a:t>18.03.2019</a:t>
            </a:fld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7DA952A-18D2-402A-B8CF-BFC5B7581F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 txBox="1">
            <a:spLocks/>
          </p:cNvSpPr>
          <p:nvPr userDrawn="1"/>
        </p:nvSpPr>
        <p:spPr>
          <a:xfrm>
            <a:off x="0" y="6643688"/>
            <a:ext cx="9144000" cy="214312"/>
          </a:xfrm>
          <a:prstGeom prst="rect">
            <a:avLst/>
          </a:prstGeom>
        </p:spPr>
        <p:txBody>
          <a:bodyPr anchor="ctr"/>
          <a:lstStyle>
            <a:lvl1pPr algn="ctr">
              <a:defRPr sz="1200" b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</a:rPr>
              <a:t>Жагрова Светлана Николаевна, МОУ СОШ №2 п. Екатериновка Саратовской области; E-mail: se397@yandex.ru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0" y="6643688"/>
            <a:ext cx="9144000" cy="21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ru-RU"/>
              <a:t>Жагрова Светлана Николаевна, МОУ СОШ №2 п. Екатериновка Саратовской области; E-mail: se397@yandex.ru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ransition spd="med">
    <p:wipe dir="d"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ctrTitle"/>
          </p:nvPr>
        </p:nvSpPr>
        <p:spPr>
          <a:xfrm>
            <a:off x="2786063" y="1143000"/>
            <a:ext cx="4143375" cy="40005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3300"/>
                </a:solidFill>
              </a:rPr>
              <a:t>Урок математики </a:t>
            </a:r>
            <a:br>
              <a:rPr lang="ru-RU" sz="2800" b="1" i="1" dirty="0" smtClean="0">
                <a:solidFill>
                  <a:srgbClr val="003300"/>
                </a:solidFill>
              </a:rPr>
            </a:br>
            <a:r>
              <a:rPr lang="ru-RU" sz="2800" b="1" i="1" dirty="0" smtClean="0">
                <a:solidFill>
                  <a:srgbClr val="003300"/>
                </a:solidFill>
              </a:rPr>
              <a:t>в 1 «А» классе</a:t>
            </a:r>
            <a:br>
              <a:rPr lang="ru-RU" sz="2800" b="1" i="1" dirty="0" smtClean="0">
                <a:solidFill>
                  <a:srgbClr val="003300"/>
                </a:solidFill>
              </a:rPr>
            </a:br>
            <a:r>
              <a:rPr lang="ru-RU" sz="2800" b="1" i="1" dirty="0" smtClean="0">
                <a:solidFill>
                  <a:srgbClr val="003300"/>
                </a:solidFill>
              </a:rPr>
              <a:t>учитель: </a:t>
            </a:r>
            <a:r>
              <a:rPr lang="ru-RU" sz="2800" b="1" i="1" dirty="0" err="1" smtClean="0">
                <a:solidFill>
                  <a:srgbClr val="003300"/>
                </a:solidFill>
              </a:rPr>
              <a:t>Чуличенко</a:t>
            </a:r>
            <a:r>
              <a:rPr lang="ru-RU" sz="2800" b="1" i="1" dirty="0" smtClean="0">
                <a:solidFill>
                  <a:srgbClr val="003300"/>
                </a:solidFill>
              </a:rPr>
              <a:t> Н.Е.</a:t>
            </a:r>
            <a:r>
              <a:rPr lang="ru-RU" sz="2800" b="1" dirty="0" smtClean="0">
                <a:solidFill>
                  <a:srgbClr val="003300"/>
                </a:solidFill>
              </a:rPr>
              <a:t/>
            </a:r>
            <a:br>
              <a:rPr lang="ru-RU" sz="2800" b="1" dirty="0" smtClean="0">
                <a:solidFill>
                  <a:srgbClr val="003300"/>
                </a:solidFill>
              </a:rPr>
            </a:br>
            <a:endParaRPr lang="ru-RU" sz="2800" b="1" dirty="0" smtClean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6572250"/>
            <a:ext cx="7500937" cy="2857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УМК «Школа России»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66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одькина\ТРИ ПОРОСЕНК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14290"/>
            <a:ext cx="2786082" cy="4114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50" y="6500813"/>
            <a:ext cx="7358063" cy="3571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УМК «Школа России»</a:t>
            </a:r>
            <a:endParaRPr lang="ru-RU" dirty="0"/>
          </a:p>
        </p:txBody>
      </p:sp>
      <p:sp>
        <p:nvSpPr>
          <p:cNvPr id="6148" name="TextBox 4"/>
          <p:cNvSpPr>
            <a:spLocks noChangeArrowheads="1"/>
          </p:cNvSpPr>
          <p:nvPr/>
        </p:nvSpPr>
        <p:spPr bwMode="auto">
          <a:xfrm>
            <a:off x="3857620" y="1643050"/>
            <a:ext cx="4714908" cy="38478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3366"/>
                </a:solidFill>
                <a:latin typeface="Calibri" pitchFamily="34" charset="0"/>
              </a:rPr>
              <a:t>Для строительства домов поросята взяли 4 ветки и 6 соломинок.</a:t>
            </a:r>
            <a:endParaRPr lang="ru-RU" sz="4400" b="1" dirty="0">
              <a:solidFill>
                <a:srgbClr val="003366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66FF"/>
            </a:gs>
            <a:gs pos="50000">
              <a:srgbClr val="C2D1ED"/>
            </a:gs>
            <a:gs pos="100000">
              <a:srgbClr val="E1E8F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6500813"/>
            <a:ext cx="7358063" cy="35718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УМК «Школа России»</a:t>
            </a:r>
            <a:endParaRPr lang="ru-RU" dirty="0"/>
          </a:p>
        </p:txBody>
      </p:sp>
      <p:pic>
        <p:nvPicPr>
          <p:cNvPr id="21513" name="Picture 9" descr="http://900igr.net/up/datas/148241/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929618" cy="59472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900igr.net/up/datas/148241/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https://neposed.net/images/olga/obuchai-ka/razvitie_rechi/svyaznaya-rech/tri-porosenka1/rasskaji-po-kartinkam-tri-porosenka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639" y="0"/>
            <a:ext cx="915863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29</Words>
  <PresentationFormat>Экран (4:3)</PresentationFormat>
  <Paragraphs>6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Arial</vt:lpstr>
      <vt:lpstr>Тема Office</vt:lpstr>
      <vt:lpstr>Урок математики  в 1 «А» классе учитель: Чуличенко Н.Е.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modified xsi:type="dcterms:W3CDTF">2019-03-18T15:23:51Z</dcterms:modified>
</cp:coreProperties>
</file>