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000133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Загадки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16/jana-14io.0/0_7841_c034a376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85860"/>
            <a:ext cx="7072362" cy="5304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 не ем, а людей кормлю.</a:t>
            </a:r>
            <a:endParaRPr lang="ru-RU" dirty="0"/>
          </a:p>
        </p:txBody>
      </p:sp>
      <p:pic>
        <p:nvPicPr>
          <p:cNvPr id="21506" name="Picture 2" descr="http://www.designboom.com/cms/images/-Z80/fu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1571612"/>
            <a:ext cx="7927111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Среди ложек я полковник.</a:t>
            </a:r>
            <a:br>
              <a:rPr lang="ru-RU" dirty="0" smtClean="0"/>
            </a:br>
            <a:r>
              <a:rPr lang="ru-RU" dirty="0" smtClean="0"/>
              <a:t>И зовут меня… </a:t>
            </a:r>
            <a:endParaRPr lang="ru-RU" dirty="0"/>
          </a:p>
        </p:txBody>
      </p:sp>
      <p:pic>
        <p:nvPicPr>
          <p:cNvPr id="7170" name="Picture 2" descr="http://www.antiquariat.ru/photos5/781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8290427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Суп, салат, пюре, котлеты</a:t>
            </a:r>
            <a:br>
              <a:rPr lang="ru-RU" dirty="0" smtClean="0"/>
            </a:br>
            <a:r>
              <a:rPr lang="ru-RU" dirty="0" smtClean="0"/>
              <a:t>Подают всегда в … </a:t>
            </a:r>
            <a:endParaRPr lang="ru-RU" dirty="0"/>
          </a:p>
        </p:txBody>
      </p:sp>
      <p:pic>
        <p:nvPicPr>
          <p:cNvPr id="6146" name="Picture 2" descr="http://detsad-kitty.ru/uploads/posts/2010-02/1266651849_kopiya-tarelka.jpg"/>
          <p:cNvPicPr>
            <a:picLocks noChangeAspect="1" noChangeArrowheads="1"/>
          </p:cNvPicPr>
          <p:nvPr/>
        </p:nvPicPr>
        <p:blipFill>
          <a:blip r:embed="rId3"/>
          <a:srcRect b="20018"/>
          <a:stretch>
            <a:fillRect/>
          </a:stretch>
        </p:blipFill>
        <p:spPr bwMode="auto">
          <a:xfrm>
            <a:off x="1071537" y="1643050"/>
            <a:ext cx="7082167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на чай и простоквашу</a:t>
            </a:r>
            <a:br>
              <a:rPr lang="ru-RU" dirty="0" smtClean="0"/>
            </a:br>
            <a:r>
              <a:rPr lang="ru-RU" dirty="0" smtClean="0"/>
              <a:t>Подставляй, дружочек, … </a:t>
            </a:r>
            <a:endParaRPr lang="ru-RU" dirty="0"/>
          </a:p>
        </p:txBody>
      </p:sp>
      <p:pic>
        <p:nvPicPr>
          <p:cNvPr id="5122" name="Picture 2" descr="http://pribory-stolov.ucoz.ru/_ph/1/2/3475702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00174"/>
            <a:ext cx="5715040" cy="5125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плите - кастрюль начальник.</a:t>
            </a:r>
            <a:br>
              <a:rPr lang="ru-RU" dirty="0" smtClean="0"/>
            </a:br>
            <a:r>
              <a:rPr lang="ru-RU" dirty="0" smtClean="0"/>
              <a:t>Толстый, длинноносый… </a:t>
            </a:r>
            <a:endParaRPr lang="ru-RU" dirty="0"/>
          </a:p>
        </p:txBody>
      </p:sp>
      <p:pic>
        <p:nvPicPr>
          <p:cNvPr id="4098" name="Picture 2" descr="http://spb.alloy.ru/media/images/2011/11/10/big/2fe41eb8cbfa87c741aa4f4675a9817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857364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моей тарелке лодочка плывёт.</a:t>
            </a:r>
            <a:br>
              <a:rPr lang="ru-RU" dirty="0" smtClean="0"/>
            </a:br>
            <a:r>
              <a:rPr lang="ru-RU" dirty="0" smtClean="0"/>
              <a:t>Лодочку с едою отправляю в рот.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://www.gold.ua/files/84/9860_1.jpg"/>
          <p:cNvPicPr>
            <a:picLocks noChangeAspect="1" noChangeArrowheads="1"/>
          </p:cNvPicPr>
          <p:nvPr/>
        </p:nvPicPr>
        <p:blipFill>
          <a:blip r:embed="rId3"/>
          <a:srcRect b="22077"/>
          <a:stretch>
            <a:fillRect/>
          </a:stretch>
        </p:blipFill>
        <p:spPr bwMode="auto">
          <a:xfrm>
            <a:off x="1500166" y="1357272"/>
            <a:ext cx="5500726" cy="42863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Чайника подружка</a:t>
            </a:r>
            <a:br>
              <a:rPr lang="ru-RU" dirty="0" smtClean="0"/>
            </a:br>
            <a:r>
              <a:rPr lang="ru-RU" dirty="0" smtClean="0"/>
              <a:t>Имеет два ушка.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http://detsad-kitty.ru/uploads/posts/2010-04/thumbs/1270291921_1266651754_kopiya-kastryul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5643602" cy="44342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Будет вкусная еда</a:t>
            </a:r>
            <a:br>
              <a:rPr lang="ru-RU" dirty="0" smtClean="0"/>
            </a:br>
            <a:r>
              <a:rPr lang="ru-RU" dirty="0" smtClean="0"/>
              <a:t>С золотою коркою,</a:t>
            </a:r>
            <a:br>
              <a:rPr lang="ru-RU" dirty="0" smtClean="0"/>
            </a:br>
            <a:r>
              <a:rPr lang="ru-RU" dirty="0" smtClean="0"/>
              <a:t>Если пользуешься ты…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img1.liveinternet.ru/images/attach/c/8/99/758/99758319_skanirovanie0011.jpg"/>
          <p:cNvPicPr>
            <a:picLocks noChangeAspect="1" noChangeArrowheads="1"/>
          </p:cNvPicPr>
          <p:nvPr/>
        </p:nvPicPr>
        <p:blipFill>
          <a:blip r:embed="rId3"/>
          <a:srcRect t="12350" b="14971"/>
          <a:stretch>
            <a:fillRect/>
          </a:stretch>
        </p:blipFill>
        <p:spPr bwMode="auto">
          <a:xfrm>
            <a:off x="1357290" y="2500306"/>
            <a:ext cx="6681554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43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Загадки </vt:lpstr>
      <vt:lpstr>Сама не ем, а людей кормлю.</vt:lpstr>
      <vt:lpstr>Среди ложек я полковник. И зовут меня… </vt:lpstr>
      <vt:lpstr>Суп, салат, пюре, котлеты Подают всегда в … </vt:lpstr>
      <vt:lpstr>А на чай и простоквашу Подставляй, дружочек, … </vt:lpstr>
      <vt:lpstr>На плите - кастрюль начальник. Толстый, длинноносый… </vt:lpstr>
      <vt:lpstr>По моей тарелке лодочка плывёт. Лодочку с едою отправляю в рот. </vt:lpstr>
      <vt:lpstr>Чайника подружка Имеет два ушка. </vt:lpstr>
      <vt:lpstr>Будет вкусная еда С золотою коркою, Если пользуешься ты…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</dc:title>
  <cp:lastModifiedBy>user</cp:lastModifiedBy>
  <cp:revision>6</cp:revision>
  <dcterms:modified xsi:type="dcterms:W3CDTF">2014-02-28T09:03:36Z</dcterms:modified>
</cp:coreProperties>
</file>